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323" r:id="rId5"/>
    <p:sldId id="257" r:id="rId6"/>
    <p:sldId id="258" r:id="rId7"/>
    <p:sldId id="291" r:id="rId8"/>
    <p:sldId id="292" r:id="rId9"/>
    <p:sldId id="314" r:id="rId10"/>
    <p:sldId id="265" r:id="rId11"/>
    <p:sldId id="340" r:id="rId12"/>
    <p:sldId id="302" r:id="rId13"/>
    <p:sldId id="324" r:id="rId14"/>
    <p:sldId id="325" r:id="rId15"/>
    <p:sldId id="326" r:id="rId16"/>
    <p:sldId id="329" r:id="rId17"/>
    <p:sldId id="330" r:id="rId18"/>
    <p:sldId id="296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C"/>
    <a:srgbClr val="FFFFFF"/>
    <a:srgbClr val="F7FCFE"/>
    <a:srgbClr val="F3F3F3"/>
    <a:srgbClr val="E6E6E6"/>
    <a:srgbClr val="44BE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0" autoAdjust="0"/>
    <p:restoredTop sz="94618" autoAdjust="0"/>
  </p:normalViewPr>
  <p:slideViewPr>
    <p:cSldViewPr snapToGrid="0" showGuides="1">
      <p:cViewPr>
        <p:scale>
          <a:sx n="75" d="100"/>
          <a:sy n="75" d="100"/>
        </p:scale>
        <p:origin x="618" y="822"/>
      </p:cViewPr>
      <p:guideLst>
        <p:guide orient="horz" pos="199"/>
        <p:guide orient="horz" pos="4129"/>
        <p:guide pos="233"/>
        <p:guide pos="7490"/>
        <p:guide orient="horz" pos="557"/>
        <p:guide orient="horz" pos="713"/>
        <p:guide orient="horz" pos="3953"/>
        <p:guide orient="horz" pos="388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wmf>
</file>

<file path=ppt/media/image2.png>
</file>

<file path=ppt/media/image3.png>
</file>

<file path=ppt/media/image4.png>
</file>

<file path=ppt/media/image5.wdp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743F9-9B08-422F-9ECE-BE7148BC7DD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修改；完成后关闭编辑母版即可。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修改；完成后关闭编辑母版即可。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grpSp>
        <p:nvGrpSpPr>
          <p:cNvPr id="8" name="组合 7"/>
          <p:cNvGrpSpPr/>
          <p:nvPr userDrawn="1"/>
        </p:nvGrpSpPr>
        <p:grpSpPr>
          <a:xfrm>
            <a:off x="4072841" y="268017"/>
            <a:ext cx="3712259" cy="545513"/>
            <a:chOff x="3971241" y="217217"/>
            <a:chExt cx="3712259" cy="545513"/>
          </a:xfrm>
        </p:grpSpPr>
        <p:sp>
          <p:nvSpPr>
            <p:cNvPr id="9" name="Rectangle 6"/>
            <p:cNvSpPr>
              <a:spLocks noChangeArrowheads="1"/>
            </p:cNvSpPr>
            <p:nvPr/>
          </p:nvSpPr>
          <p:spPr bwMode="auto">
            <a:xfrm>
              <a:off x="3971242" y="217217"/>
              <a:ext cx="3712258" cy="545513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txBody>
            <a:bodyPr vert="eaVert" wrap="square" lIns="121845" tIns="60923" rIns="121845" bIns="60923" numCol="1" anchor="t" anchorCtr="0" compatLnSpc="1"/>
            <a:lstStyle/>
            <a:p>
              <a:pPr algn="ctr"/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971241" y="259300"/>
              <a:ext cx="569387" cy="461345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pPr algn="ctr"/>
              <a:r>
                <a:rPr lang="zh-CN" altLang="en-US" sz="2400" spc="600" dirty="0">
                  <a:solidFill>
                    <a:schemeClr val="accent1"/>
                  </a:solidFill>
                  <a:latin typeface="+mn-ea"/>
                </a:rPr>
                <a:t>壹</a:t>
              </a:r>
              <a:endParaRPr lang="zh-CN" altLang="en-US" sz="2400" spc="6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494481" y="320695"/>
              <a:ext cx="3189019" cy="338554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1600" spc="300" dirty="0">
                  <a:latin typeface="+mn-ea"/>
                </a:rPr>
                <a:t>此处输入标题</a:t>
              </a:r>
              <a:endParaRPr lang="zh-CN" altLang="en-US" sz="1600" spc="300" dirty="0">
                <a:latin typeface="+mn-ea"/>
              </a:endParaRPr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4494481" y="217217"/>
              <a:ext cx="0" cy="545513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grpSp>
        <p:nvGrpSpPr>
          <p:cNvPr id="13" name="组合 12"/>
          <p:cNvGrpSpPr/>
          <p:nvPr userDrawn="1"/>
        </p:nvGrpSpPr>
        <p:grpSpPr>
          <a:xfrm>
            <a:off x="4072841" y="268017"/>
            <a:ext cx="3712259" cy="545513"/>
            <a:chOff x="3971241" y="217217"/>
            <a:chExt cx="3712259" cy="545513"/>
          </a:xfrm>
        </p:grpSpPr>
        <p:sp>
          <p:nvSpPr>
            <p:cNvPr id="14" name="Rectangle 6"/>
            <p:cNvSpPr>
              <a:spLocks noChangeArrowheads="1"/>
            </p:cNvSpPr>
            <p:nvPr/>
          </p:nvSpPr>
          <p:spPr bwMode="auto">
            <a:xfrm>
              <a:off x="3971242" y="217217"/>
              <a:ext cx="3712258" cy="545513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txBody>
            <a:bodyPr vert="eaVert" wrap="square" lIns="121845" tIns="60923" rIns="121845" bIns="60923" numCol="1" anchor="t" anchorCtr="0" compatLnSpc="1"/>
            <a:lstStyle/>
            <a:p>
              <a:pPr algn="ctr"/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971241" y="259300"/>
              <a:ext cx="569387" cy="461345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pPr algn="ctr"/>
              <a:r>
                <a:rPr lang="zh-CN" altLang="en-US" sz="2400" spc="600" dirty="0">
                  <a:solidFill>
                    <a:schemeClr val="accent1"/>
                  </a:solidFill>
                  <a:latin typeface="+mn-ea"/>
                </a:rPr>
                <a:t>贰</a:t>
              </a:r>
              <a:endParaRPr lang="zh-CN" altLang="en-US" sz="2400" spc="6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494481" y="320695"/>
              <a:ext cx="3189019" cy="338554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1600" spc="300" dirty="0">
                  <a:latin typeface="+mn-ea"/>
                </a:rPr>
                <a:t>此处输入标题</a:t>
              </a:r>
              <a:endParaRPr lang="zh-CN" altLang="en-US" sz="1600" spc="300" dirty="0">
                <a:latin typeface="+mn-ea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4494481" y="217217"/>
              <a:ext cx="0" cy="545513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grpSp>
        <p:nvGrpSpPr>
          <p:cNvPr id="3" name="组合 2"/>
          <p:cNvGrpSpPr/>
          <p:nvPr userDrawn="1"/>
        </p:nvGrpSpPr>
        <p:grpSpPr>
          <a:xfrm>
            <a:off x="4072841" y="268017"/>
            <a:ext cx="3712259" cy="545513"/>
            <a:chOff x="3971241" y="217217"/>
            <a:chExt cx="3712259" cy="545513"/>
          </a:xfrm>
        </p:grpSpPr>
        <p:sp>
          <p:nvSpPr>
            <p:cNvPr id="4" name="Rectangle 6"/>
            <p:cNvSpPr>
              <a:spLocks noChangeArrowheads="1"/>
            </p:cNvSpPr>
            <p:nvPr/>
          </p:nvSpPr>
          <p:spPr bwMode="auto">
            <a:xfrm>
              <a:off x="3971242" y="217217"/>
              <a:ext cx="3712258" cy="545513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txBody>
            <a:bodyPr vert="eaVert" wrap="square" lIns="121845" tIns="60923" rIns="121845" bIns="60923" numCol="1" anchor="t" anchorCtr="0" compatLnSpc="1"/>
            <a:lstStyle/>
            <a:p>
              <a:pPr algn="ctr"/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971241" y="259300"/>
              <a:ext cx="569387" cy="461345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pPr algn="ctr"/>
              <a:r>
                <a:rPr lang="zh-CN" altLang="en-US" sz="2400" spc="600" dirty="0">
                  <a:solidFill>
                    <a:schemeClr val="accent1"/>
                  </a:solidFill>
                  <a:latin typeface="+mn-ea"/>
                </a:rPr>
                <a:t>叁</a:t>
              </a:r>
              <a:endParaRPr lang="zh-CN" altLang="en-US" sz="2400" spc="6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494481" y="320695"/>
              <a:ext cx="3189019" cy="338554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1600" spc="300" dirty="0">
                  <a:latin typeface="+mn-ea"/>
                </a:rPr>
                <a:t>此处输入标题</a:t>
              </a:r>
              <a:endParaRPr lang="zh-CN" altLang="en-US" sz="1600" spc="300" dirty="0">
                <a:latin typeface="+mn-ea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4494481" y="217217"/>
              <a:ext cx="0" cy="545513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grpSp>
        <p:nvGrpSpPr>
          <p:cNvPr id="3" name="组合 2"/>
          <p:cNvGrpSpPr/>
          <p:nvPr userDrawn="1"/>
        </p:nvGrpSpPr>
        <p:grpSpPr>
          <a:xfrm>
            <a:off x="4072841" y="268017"/>
            <a:ext cx="3712259" cy="545513"/>
            <a:chOff x="3971241" y="217217"/>
            <a:chExt cx="3712259" cy="545513"/>
          </a:xfrm>
        </p:grpSpPr>
        <p:sp>
          <p:nvSpPr>
            <p:cNvPr id="4" name="Rectangle 6"/>
            <p:cNvSpPr>
              <a:spLocks noChangeArrowheads="1"/>
            </p:cNvSpPr>
            <p:nvPr/>
          </p:nvSpPr>
          <p:spPr bwMode="auto">
            <a:xfrm>
              <a:off x="3971242" y="217217"/>
              <a:ext cx="3712258" cy="545513"/>
            </a:xfrm>
            <a:prstGeom prst="rect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txBody>
            <a:bodyPr vert="eaVert" wrap="square" lIns="121845" tIns="60923" rIns="121845" bIns="60923" numCol="1" anchor="t" anchorCtr="0" compatLnSpc="1"/>
            <a:lstStyle/>
            <a:p>
              <a:pPr algn="ctr"/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971241" y="259300"/>
              <a:ext cx="569387" cy="461345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pPr algn="ctr"/>
              <a:r>
                <a:rPr lang="zh-CN" altLang="en-US" sz="2400" spc="600" dirty="0">
                  <a:solidFill>
                    <a:schemeClr val="accent1"/>
                  </a:solidFill>
                  <a:latin typeface="+mn-ea"/>
                </a:rPr>
                <a:t>肆</a:t>
              </a:r>
              <a:endParaRPr lang="zh-CN" altLang="en-US" sz="2400" spc="6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494481" y="320695"/>
              <a:ext cx="3189019" cy="338554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1600" spc="300" dirty="0">
                  <a:latin typeface="+mn-ea"/>
                </a:rPr>
                <a:t>此处输入标题</a:t>
              </a:r>
              <a:endParaRPr lang="zh-CN" altLang="en-US" sz="1600" spc="300" dirty="0">
                <a:latin typeface="+mn-ea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4494481" y="217217"/>
              <a:ext cx="0" cy="545513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4BE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6" Type="http://schemas.microsoft.com/office/2007/relationships/hdphoto" Target="../media/image5.wdp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8" Type="http://schemas.openxmlformats.org/officeDocument/2006/relationships/image" Target="../media/image15.wmf"/><Relationship Id="rId7" Type="http://schemas.openxmlformats.org/officeDocument/2006/relationships/oleObject" Target="../embeddings/oleObject1.bin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microsoft.com/office/2007/relationships/hdphoto" Target="../media/image5.wdp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0" Type="http://schemas.openxmlformats.org/officeDocument/2006/relationships/vmlDrawing" Target="../drawings/vmlDrawing1.vml"/><Relationship Id="rId1" Type="http://schemas.openxmlformats.org/officeDocument/2006/relationships/hyperlink" Target="file:///E:\&#20307;&#30693;&#20754;&#23398;&#36164;&#26009;\&#36164;&#26009;\&#20799;&#31461;&#35782;&#23383;&#25925;&#20107;&#31934;&#36873;&#21160;&#30011;&#29255;\&#12298;&#22218;&#33828;&#26144;&#38634;%20&#12299;-&#22269;&#35821;&#27969;&#30021;.qsv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0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0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6" Type="http://schemas.microsoft.com/office/2007/relationships/hdphoto" Target="../media/image5.wdp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4.xml"/><Relationship Id="rId8" Type="http://schemas.openxmlformats.org/officeDocument/2006/relationships/tags" Target="../tags/tag3.xml"/><Relationship Id="rId7" Type="http://schemas.openxmlformats.org/officeDocument/2006/relationships/tags" Target="../tags/tag2.xml"/><Relationship Id="rId6" Type="http://schemas.openxmlformats.org/officeDocument/2006/relationships/tags" Target="../tags/tag1.xml"/><Relationship Id="rId5" Type="http://schemas.openxmlformats.org/officeDocument/2006/relationships/image" Target="../media/image9.png"/><Relationship Id="rId4" Type="http://schemas.openxmlformats.org/officeDocument/2006/relationships/image" Target="../media/image6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6.xml"/><Relationship Id="rId10" Type="http://schemas.openxmlformats.org/officeDocument/2006/relationships/tags" Target="../tags/tag5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10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932"/>
            <a:ext cx="12193057" cy="685859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729616" y="3116626"/>
            <a:ext cx="492266" cy="3022470"/>
          </a:xfrm>
          <a:prstGeom prst="rect">
            <a:avLst/>
          </a:prstGeom>
          <a:noFill/>
        </p:spPr>
        <p:txBody>
          <a:bodyPr vert="eaVert" wrap="square" lIns="91384" tIns="45693" rIns="91384" bIns="45693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35" dirty="0">
                <a:solidFill>
                  <a:schemeClr val="accent1"/>
                </a:solidFill>
                <a:latin typeface="+mn-ea"/>
              </a:rPr>
              <a:t>汇报人：</a:t>
            </a:r>
            <a:r>
              <a:rPr lang="en-US" altLang="zh-CN" sz="1335" dirty="0">
                <a:solidFill>
                  <a:schemeClr val="accent1"/>
                </a:solidFill>
                <a:latin typeface="+mn-ea"/>
              </a:rPr>
              <a:t>XXX</a:t>
            </a:r>
            <a:r>
              <a:rPr lang="zh-CN" altLang="en-US" sz="1335" dirty="0">
                <a:solidFill>
                  <a:schemeClr val="accent1"/>
                </a:solidFill>
                <a:latin typeface="+mn-ea"/>
              </a:rPr>
              <a:t>     时间：</a:t>
            </a:r>
            <a:r>
              <a:rPr lang="en-US" altLang="zh-CN" sz="1335" dirty="0">
                <a:solidFill>
                  <a:schemeClr val="accent1"/>
                </a:solidFill>
                <a:latin typeface="+mn-ea"/>
              </a:rPr>
              <a:t>x</a:t>
            </a:r>
            <a:r>
              <a:rPr lang="zh-CN" altLang="en-US" sz="1335" dirty="0">
                <a:solidFill>
                  <a:schemeClr val="accent1"/>
                </a:solidFill>
                <a:latin typeface="+mn-ea"/>
              </a:rPr>
              <a:t>月</a:t>
            </a:r>
            <a:r>
              <a:rPr lang="en-US" altLang="zh-CN" sz="1335" dirty="0">
                <a:solidFill>
                  <a:schemeClr val="accent1"/>
                </a:solidFill>
                <a:latin typeface="+mn-ea"/>
              </a:rPr>
              <a:t>x</a:t>
            </a:r>
            <a:r>
              <a:rPr lang="zh-CN" altLang="en-US" sz="1335" dirty="0">
                <a:solidFill>
                  <a:schemeClr val="accent1"/>
                </a:solidFill>
                <a:latin typeface="+mn-ea"/>
              </a:rPr>
              <a:t>日</a:t>
            </a:r>
            <a:endParaRPr lang="zh-CN" altLang="en-US" sz="1335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14" name="群星 - 渔舟唱晚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4575" y="-873125"/>
            <a:ext cx="609600" cy="6096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476240" y="1388745"/>
            <a:ext cx="796925" cy="4453255"/>
          </a:xfrm>
          <a:prstGeom prst="rect">
            <a:avLst/>
          </a:prstGeom>
          <a:noFill/>
          <a:ln>
            <a:noFill/>
          </a:ln>
        </p:spPr>
        <p:txBody>
          <a:bodyPr vert="eaVert" wrap="square" lIns="91384" tIns="45693" rIns="91384" bIns="45693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accent1"/>
                </a:solidFill>
                <a:latin typeface="ＤＦ中太楷書体" panose="02010609010101010101" charset="-128"/>
                <a:ea typeface="ＤＦ中太楷書体" panose="02010609010101010101" charset="-128"/>
              </a:rPr>
              <a:t>好学致知立志成人</a:t>
            </a:r>
            <a:endParaRPr lang="zh-CN" altLang="en-US" sz="4000" dirty="0">
              <a:solidFill>
                <a:schemeClr val="accent1"/>
              </a:solidFill>
              <a:latin typeface="ＤＦ中太楷書体" panose="02010609010101010101" charset="-128"/>
              <a:ea typeface="ＤＦ中太楷書体" panose="02010609010101010101" charset="-128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5">
            <a:grayscl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543" b="26350"/>
          <a:stretch>
            <a:fillRect/>
          </a:stretch>
        </p:blipFill>
        <p:spPr>
          <a:xfrm>
            <a:off x="4934687" y="4726064"/>
            <a:ext cx="5239959" cy="2730330"/>
          </a:xfrm>
          <a:prstGeom prst="rect">
            <a:avLst/>
          </a:prstGeom>
        </p:spPr>
      </p:pic>
      <p:sp>
        <p:nvSpPr>
          <p:cNvPr id="83" name="矩形 82"/>
          <p:cNvSpPr/>
          <p:nvPr/>
        </p:nvSpPr>
        <p:spPr>
          <a:xfrm>
            <a:off x="5494020" y="1606550"/>
            <a:ext cx="765810" cy="4017010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>
            <a:grayscl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543" b="26350"/>
          <a:stretch>
            <a:fillRect/>
          </a:stretch>
        </p:blipFill>
        <p:spPr>
          <a:xfrm>
            <a:off x="6339942" y="1853324"/>
            <a:ext cx="5239959" cy="2730330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4934585" y="1271270"/>
            <a:ext cx="0" cy="46697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99831" y="4729910"/>
            <a:ext cx="652329" cy="896190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3903986" y="4970759"/>
            <a:ext cx="449580" cy="414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sz="1050" dirty="0">
                <a:solidFill>
                  <a:schemeClr val="bg1"/>
                </a:solidFill>
                <a:latin typeface="逐浪创意流珠体" panose="02010601030101010101" pitchFamily="2" charset="-122"/>
                <a:ea typeface="逐浪创意流珠体" panose="02010601030101010101" pitchFamily="2" charset="-122"/>
                <a:cs typeface="楷体" panose="02010609060101010101" charset="-122"/>
              </a:rPr>
              <a:t>立志</a:t>
            </a:r>
            <a:endParaRPr lang="zh-CN" sz="1050" dirty="0">
              <a:solidFill>
                <a:schemeClr val="bg1"/>
              </a:solidFill>
              <a:latin typeface="逐浪创意流珠体" panose="02010601030101010101" pitchFamily="2" charset="-122"/>
              <a:ea typeface="逐浪创意流珠体" panose="02010601030101010101" pitchFamily="2" charset="-122"/>
              <a:cs typeface="楷体" panose="02010609060101010101" charset="-122"/>
            </a:endParaRPr>
          </a:p>
          <a:p>
            <a:pPr algn="l"/>
            <a:r>
              <a:rPr lang="zh-CN" sz="1050" dirty="0">
                <a:solidFill>
                  <a:schemeClr val="bg1"/>
                </a:solidFill>
                <a:latin typeface="逐浪创意流珠体" panose="02010601030101010101" pitchFamily="2" charset="-122"/>
                <a:ea typeface="逐浪创意流珠体" panose="02010601030101010101" pitchFamily="2" charset="-122"/>
                <a:cs typeface="楷体" panose="02010609060101010101" charset="-122"/>
              </a:rPr>
              <a:t>成人</a:t>
            </a:r>
            <a:endParaRPr lang="zh-CN" sz="1050" dirty="0">
              <a:solidFill>
                <a:schemeClr val="bg1"/>
              </a:solidFill>
              <a:latin typeface="逐浪创意流珠体" panose="02010601030101010101" pitchFamily="2" charset="-122"/>
              <a:ea typeface="逐浪创意流珠体" panose="02010601030101010101" pitchFamily="2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-529" y="-932"/>
            <a:ext cx="12193057" cy="685859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089608" y="2610959"/>
            <a:ext cx="876300" cy="930910"/>
          </a:xfrm>
          <a:prstGeom prst="rect">
            <a:avLst/>
          </a:prstGeom>
          <a:noFill/>
        </p:spPr>
        <p:txBody>
          <a:bodyPr vert="horz" wrap="none" lIns="91384" tIns="45693" rIns="91384" bIns="45693" rtlCol="0">
            <a:spAutoFit/>
          </a:bodyPr>
          <a:lstStyle/>
          <a:p>
            <a:pPr algn="ctr"/>
            <a:r>
              <a:rPr lang="zh-CN" altLang="en-US" sz="5465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肆</a:t>
            </a:r>
            <a:endParaRPr lang="zh-CN" altLang="en-US" sz="5465" spc="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040171" y="1977552"/>
            <a:ext cx="608330" cy="2964764"/>
          </a:xfrm>
          <a:prstGeom prst="rect">
            <a:avLst/>
          </a:prstGeom>
          <a:noFill/>
        </p:spPr>
        <p:txBody>
          <a:bodyPr vert="eaVert" wrap="square" lIns="91384" tIns="45693" rIns="91384" bIns="45693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rgbClr val="C00000"/>
                </a:solidFill>
                <a:latin typeface="+mn-ea"/>
              </a:rPr>
              <a:t>体知讲</a:t>
            </a:r>
            <a:endParaRPr lang="zh-CN" altLang="en-US" sz="2800" b="1" spc="300" dirty="0">
              <a:solidFill>
                <a:srgbClr val="C00000"/>
              </a:solidFill>
              <a:latin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940368" y="2493624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8803929" y="1687918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40000" flipH="1">
            <a:off x="2654300" y="3858895"/>
            <a:ext cx="3277235" cy="3277235"/>
          </a:xfrm>
          <a:prstGeom prst="rect">
            <a:avLst/>
          </a:prstGeom>
        </p:spPr>
      </p:pic>
      <p:sp>
        <p:nvSpPr>
          <p:cNvPr id="10" name="Freeform 235"/>
          <p:cNvSpPr>
            <a:spLocks noEditPoints="1"/>
          </p:cNvSpPr>
          <p:nvPr/>
        </p:nvSpPr>
        <p:spPr bwMode="auto">
          <a:xfrm rot="7320000">
            <a:off x="6385560" y="5029835"/>
            <a:ext cx="392430" cy="335915"/>
          </a:xfrm>
          <a:custGeom>
            <a:avLst/>
            <a:gdLst>
              <a:gd name="T0" fmla="*/ 76 w 1572"/>
              <a:gd name="T1" fmla="*/ 557 h 1350"/>
              <a:gd name="T2" fmla="*/ 96 w 1572"/>
              <a:gd name="T3" fmla="*/ 453 h 1350"/>
              <a:gd name="T4" fmla="*/ 156 w 1572"/>
              <a:gd name="T5" fmla="*/ 421 h 1350"/>
              <a:gd name="T6" fmla="*/ 172 w 1572"/>
              <a:gd name="T7" fmla="*/ 349 h 1350"/>
              <a:gd name="T8" fmla="*/ 188 w 1572"/>
              <a:gd name="T9" fmla="*/ 265 h 1350"/>
              <a:gd name="T10" fmla="*/ 260 w 1572"/>
              <a:gd name="T11" fmla="*/ 317 h 1350"/>
              <a:gd name="T12" fmla="*/ 280 w 1572"/>
              <a:gd name="T13" fmla="*/ 253 h 1350"/>
              <a:gd name="T14" fmla="*/ 300 w 1572"/>
              <a:gd name="T15" fmla="*/ 249 h 1350"/>
              <a:gd name="T16" fmla="*/ 408 w 1572"/>
              <a:gd name="T17" fmla="*/ 181 h 1350"/>
              <a:gd name="T18" fmla="*/ 472 w 1572"/>
              <a:gd name="T19" fmla="*/ 165 h 1350"/>
              <a:gd name="T20" fmla="*/ 556 w 1572"/>
              <a:gd name="T21" fmla="*/ 237 h 1350"/>
              <a:gd name="T22" fmla="*/ 428 w 1572"/>
              <a:gd name="T23" fmla="*/ 345 h 1350"/>
              <a:gd name="T24" fmla="*/ 392 w 1572"/>
              <a:gd name="T25" fmla="*/ 477 h 1350"/>
              <a:gd name="T26" fmla="*/ 436 w 1572"/>
              <a:gd name="T27" fmla="*/ 781 h 1350"/>
              <a:gd name="T28" fmla="*/ 500 w 1572"/>
              <a:gd name="T29" fmla="*/ 901 h 1350"/>
              <a:gd name="T30" fmla="*/ 572 w 1572"/>
              <a:gd name="T31" fmla="*/ 989 h 1350"/>
              <a:gd name="T32" fmla="*/ 848 w 1572"/>
              <a:gd name="T33" fmla="*/ 997 h 1350"/>
              <a:gd name="T34" fmla="*/ 1064 w 1572"/>
              <a:gd name="T35" fmla="*/ 853 h 1350"/>
              <a:gd name="T36" fmla="*/ 1092 w 1572"/>
              <a:gd name="T37" fmla="*/ 757 h 1350"/>
              <a:gd name="T38" fmla="*/ 1128 w 1572"/>
              <a:gd name="T39" fmla="*/ 673 h 1350"/>
              <a:gd name="T40" fmla="*/ 1092 w 1572"/>
              <a:gd name="T41" fmla="*/ 577 h 1350"/>
              <a:gd name="T42" fmla="*/ 1044 w 1572"/>
              <a:gd name="T43" fmla="*/ 445 h 1350"/>
              <a:gd name="T44" fmla="*/ 936 w 1572"/>
              <a:gd name="T45" fmla="*/ 309 h 1350"/>
              <a:gd name="T46" fmla="*/ 924 w 1572"/>
              <a:gd name="T47" fmla="*/ 165 h 1350"/>
              <a:gd name="T48" fmla="*/ 1272 w 1572"/>
              <a:gd name="T49" fmla="*/ 41 h 1350"/>
              <a:gd name="T50" fmla="*/ 1468 w 1572"/>
              <a:gd name="T51" fmla="*/ 329 h 1350"/>
              <a:gd name="T52" fmla="*/ 1564 w 1572"/>
              <a:gd name="T53" fmla="*/ 637 h 1350"/>
              <a:gd name="T54" fmla="*/ 1528 w 1572"/>
              <a:gd name="T55" fmla="*/ 809 h 1350"/>
              <a:gd name="T56" fmla="*/ 1468 w 1572"/>
              <a:gd name="T57" fmla="*/ 957 h 1350"/>
              <a:gd name="T58" fmla="*/ 1308 w 1572"/>
              <a:gd name="T59" fmla="*/ 1153 h 1350"/>
              <a:gd name="T60" fmla="*/ 1036 w 1572"/>
              <a:gd name="T61" fmla="*/ 1297 h 1350"/>
              <a:gd name="T62" fmla="*/ 740 w 1572"/>
              <a:gd name="T63" fmla="*/ 1317 h 1350"/>
              <a:gd name="T64" fmla="*/ 540 w 1572"/>
              <a:gd name="T65" fmla="*/ 1241 h 1350"/>
              <a:gd name="T66" fmla="*/ 456 w 1572"/>
              <a:gd name="T67" fmla="*/ 1249 h 1350"/>
              <a:gd name="T68" fmla="*/ 348 w 1572"/>
              <a:gd name="T69" fmla="*/ 1213 h 1350"/>
              <a:gd name="T70" fmla="*/ 228 w 1572"/>
              <a:gd name="T71" fmla="*/ 1113 h 1350"/>
              <a:gd name="T72" fmla="*/ 176 w 1572"/>
              <a:gd name="T73" fmla="*/ 1081 h 1350"/>
              <a:gd name="T74" fmla="*/ 124 w 1572"/>
              <a:gd name="T75" fmla="*/ 957 h 1350"/>
              <a:gd name="T76" fmla="*/ 72 w 1572"/>
              <a:gd name="T77" fmla="*/ 833 h 1350"/>
              <a:gd name="T78" fmla="*/ 0 w 1572"/>
              <a:gd name="T79" fmla="*/ 709 h 1350"/>
              <a:gd name="T80" fmla="*/ 896 w 1572"/>
              <a:gd name="T81" fmla="*/ 273 h 1350"/>
              <a:gd name="T82" fmla="*/ 424 w 1572"/>
              <a:gd name="T83" fmla="*/ 177 h 1350"/>
              <a:gd name="T84" fmla="*/ 392 w 1572"/>
              <a:gd name="T85" fmla="*/ 237 h 1350"/>
              <a:gd name="T86" fmla="*/ 392 w 1572"/>
              <a:gd name="T87" fmla="*/ 237 h 1350"/>
              <a:gd name="T88" fmla="*/ 228 w 1572"/>
              <a:gd name="T89" fmla="*/ 293 h 1350"/>
              <a:gd name="T90" fmla="*/ 316 w 1572"/>
              <a:gd name="T91" fmla="*/ 357 h 1350"/>
              <a:gd name="T92" fmla="*/ 176 w 1572"/>
              <a:gd name="T93" fmla="*/ 461 h 1350"/>
              <a:gd name="T94" fmla="*/ 224 w 1572"/>
              <a:gd name="T95" fmla="*/ 533 h 1350"/>
              <a:gd name="T96" fmla="*/ 164 w 1572"/>
              <a:gd name="T97" fmla="*/ 549 h 1350"/>
              <a:gd name="T98" fmla="*/ 200 w 1572"/>
              <a:gd name="T99" fmla="*/ 565 h 1350"/>
              <a:gd name="T100" fmla="*/ 1508 w 1572"/>
              <a:gd name="T101" fmla="*/ 761 h 1350"/>
              <a:gd name="T102" fmla="*/ 656 w 1572"/>
              <a:gd name="T103" fmla="*/ 1285 h 1350"/>
              <a:gd name="T104" fmla="*/ 776 w 1572"/>
              <a:gd name="T105" fmla="*/ 1309 h 1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572" h="1350">
                <a:moveTo>
                  <a:pt x="0" y="709"/>
                </a:moveTo>
                <a:cubicBezTo>
                  <a:pt x="26" y="704"/>
                  <a:pt x="17" y="670"/>
                  <a:pt x="32" y="661"/>
                </a:cubicBezTo>
                <a:cubicBezTo>
                  <a:pt x="27" y="660"/>
                  <a:pt x="21" y="662"/>
                  <a:pt x="20" y="657"/>
                </a:cubicBezTo>
                <a:cubicBezTo>
                  <a:pt x="44" y="635"/>
                  <a:pt x="58" y="638"/>
                  <a:pt x="52" y="601"/>
                </a:cubicBezTo>
                <a:cubicBezTo>
                  <a:pt x="72" y="602"/>
                  <a:pt x="65" y="591"/>
                  <a:pt x="64" y="577"/>
                </a:cubicBezTo>
                <a:cubicBezTo>
                  <a:pt x="84" y="581"/>
                  <a:pt x="76" y="557"/>
                  <a:pt x="76" y="557"/>
                </a:cubicBezTo>
                <a:cubicBezTo>
                  <a:pt x="78" y="550"/>
                  <a:pt x="100" y="532"/>
                  <a:pt x="100" y="521"/>
                </a:cubicBezTo>
                <a:cubicBezTo>
                  <a:pt x="100" y="525"/>
                  <a:pt x="93" y="526"/>
                  <a:pt x="92" y="521"/>
                </a:cubicBezTo>
                <a:cubicBezTo>
                  <a:pt x="99" y="511"/>
                  <a:pt x="124" y="518"/>
                  <a:pt x="128" y="505"/>
                </a:cubicBezTo>
                <a:cubicBezTo>
                  <a:pt x="123" y="495"/>
                  <a:pt x="108" y="509"/>
                  <a:pt x="108" y="501"/>
                </a:cubicBezTo>
                <a:cubicBezTo>
                  <a:pt x="110" y="496"/>
                  <a:pt x="110" y="491"/>
                  <a:pt x="116" y="481"/>
                </a:cubicBezTo>
                <a:cubicBezTo>
                  <a:pt x="96" y="485"/>
                  <a:pt x="106" y="459"/>
                  <a:pt x="96" y="453"/>
                </a:cubicBezTo>
                <a:cubicBezTo>
                  <a:pt x="110" y="447"/>
                  <a:pt x="132" y="428"/>
                  <a:pt x="140" y="429"/>
                </a:cubicBezTo>
                <a:cubicBezTo>
                  <a:pt x="132" y="427"/>
                  <a:pt x="114" y="434"/>
                  <a:pt x="112" y="425"/>
                </a:cubicBezTo>
                <a:cubicBezTo>
                  <a:pt x="124" y="426"/>
                  <a:pt x="138" y="420"/>
                  <a:pt x="132" y="409"/>
                </a:cubicBezTo>
                <a:cubicBezTo>
                  <a:pt x="132" y="413"/>
                  <a:pt x="127" y="412"/>
                  <a:pt x="128" y="405"/>
                </a:cubicBezTo>
                <a:cubicBezTo>
                  <a:pt x="135" y="405"/>
                  <a:pt x="140" y="404"/>
                  <a:pt x="144" y="401"/>
                </a:cubicBezTo>
                <a:cubicBezTo>
                  <a:pt x="140" y="416"/>
                  <a:pt x="152" y="414"/>
                  <a:pt x="156" y="421"/>
                </a:cubicBezTo>
                <a:cubicBezTo>
                  <a:pt x="151" y="422"/>
                  <a:pt x="142" y="438"/>
                  <a:pt x="152" y="441"/>
                </a:cubicBezTo>
                <a:cubicBezTo>
                  <a:pt x="160" y="416"/>
                  <a:pt x="162" y="406"/>
                  <a:pt x="176" y="393"/>
                </a:cubicBezTo>
                <a:cubicBezTo>
                  <a:pt x="144" y="391"/>
                  <a:pt x="141" y="392"/>
                  <a:pt x="128" y="381"/>
                </a:cubicBezTo>
                <a:cubicBezTo>
                  <a:pt x="134" y="371"/>
                  <a:pt x="143" y="364"/>
                  <a:pt x="148" y="353"/>
                </a:cubicBezTo>
                <a:cubicBezTo>
                  <a:pt x="151" y="367"/>
                  <a:pt x="172" y="364"/>
                  <a:pt x="172" y="381"/>
                </a:cubicBezTo>
                <a:cubicBezTo>
                  <a:pt x="184" y="373"/>
                  <a:pt x="173" y="354"/>
                  <a:pt x="172" y="349"/>
                </a:cubicBezTo>
                <a:cubicBezTo>
                  <a:pt x="169" y="361"/>
                  <a:pt x="166" y="353"/>
                  <a:pt x="156" y="353"/>
                </a:cubicBezTo>
                <a:cubicBezTo>
                  <a:pt x="164" y="343"/>
                  <a:pt x="149" y="335"/>
                  <a:pt x="164" y="329"/>
                </a:cubicBezTo>
                <a:cubicBezTo>
                  <a:pt x="175" y="333"/>
                  <a:pt x="175" y="347"/>
                  <a:pt x="184" y="353"/>
                </a:cubicBezTo>
                <a:cubicBezTo>
                  <a:pt x="180" y="336"/>
                  <a:pt x="207" y="349"/>
                  <a:pt x="204" y="333"/>
                </a:cubicBezTo>
                <a:cubicBezTo>
                  <a:pt x="195" y="315"/>
                  <a:pt x="186" y="328"/>
                  <a:pt x="168" y="329"/>
                </a:cubicBezTo>
                <a:cubicBezTo>
                  <a:pt x="165" y="299"/>
                  <a:pt x="191" y="293"/>
                  <a:pt x="188" y="265"/>
                </a:cubicBezTo>
                <a:cubicBezTo>
                  <a:pt x="210" y="275"/>
                  <a:pt x="188" y="256"/>
                  <a:pt x="204" y="253"/>
                </a:cubicBezTo>
                <a:cubicBezTo>
                  <a:pt x="224" y="261"/>
                  <a:pt x="211" y="251"/>
                  <a:pt x="224" y="249"/>
                </a:cubicBezTo>
                <a:cubicBezTo>
                  <a:pt x="224" y="254"/>
                  <a:pt x="231" y="253"/>
                  <a:pt x="232" y="257"/>
                </a:cubicBezTo>
                <a:cubicBezTo>
                  <a:pt x="232" y="262"/>
                  <a:pt x="225" y="261"/>
                  <a:pt x="224" y="265"/>
                </a:cubicBezTo>
                <a:cubicBezTo>
                  <a:pt x="242" y="258"/>
                  <a:pt x="253" y="280"/>
                  <a:pt x="264" y="261"/>
                </a:cubicBezTo>
                <a:cubicBezTo>
                  <a:pt x="283" y="279"/>
                  <a:pt x="251" y="308"/>
                  <a:pt x="260" y="317"/>
                </a:cubicBezTo>
                <a:cubicBezTo>
                  <a:pt x="280" y="311"/>
                  <a:pt x="264" y="292"/>
                  <a:pt x="280" y="281"/>
                </a:cubicBezTo>
                <a:cubicBezTo>
                  <a:pt x="285" y="281"/>
                  <a:pt x="284" y="288"/>
                  <a:pt x="288" y="289"/>
                </a:cubicBezTo>
                <a:cubicBezTo>
                  <a:pt x="298" y="275"/>
                  <a:pt x="291" y="274"/>
                  <a:pt x="296" y="261"/>
                </a:cubicBezTo>
                <a:cubicBezTo>
                  <a:pt x="281" y="258"/>
                  <a:pt x="287" y="276"/>
                  <a:pt x="276" y="277"/>
                </a:cubicBezTo>
                <a:cubicBezTo>
                  <a:pt x="273" y="263"/>
                  <a:pt x="272" y="266"/>
                  <a:pt x="268" y="249"/>
                </a:cubicBezTo>
                <a:cubicBezTo>
                  <a:pt x="274" y="249"/>
                  <a:pt x="277" y="251"/>
                  <a:pt x="280" y="253"/>
                </a:cubicBezTo>
                <a:cubicBezTo>
                  <a:pt x="267" y="233"/>
                  <a:pt x="278" y="225"/>
                  <a:pt x="280" y="201"/>
                </a:cubicBezTo>
                <a:cubicBezTo>
                  <a:pt x="278" y="192"/>
                  <a:pt x="250" y="199"/>
                  <a:pt x="264" y="181"/>
                </a:cubicBezTo>
                <a:cubicBezTo>
                  <a:pt x="272" y="192"/>
                  <a:pt x="311" y="197"/>
                  <a:pt x="328" y="169"/>
                </a:cubicBezTo>
                <a:cubicBezTo>
                  <a:pt x="336" y="184"/>
                  <a:pt x="356" y="151"/>
                  <a:pt x="364" y="181"/>
                </a:cubicBezTo>
                <a:cubicBezTo>
                  <a:pt x="357" y="183"/>
                  <a:pt x="354" y="175"/>
                  <a:pt x="352" y="181"/>
                </a:cubicBezTo>
                <a:cubicBezTo>
                  <a:pt x="355" y="208"/>
                  <a:pt x="296" y="233"/>
                  <a:pt x="300" y="249"/>
                </a:cubicBezTo>
                <a:cubicBezTo>
                  <a:pt x="315" y="245"/>
                  <a:pt x="330" y="212"/>
                  <a:pt x="360" y="209"/>
                </a:cubicBezTo>
                <a:cubicBezTo>
                  <a:pt x="366" y="197"/>
                  <a:pt x="359" y="193"/>
                  <a:pt x="364" y="185"/>
                </a:cubicBezTo>
                <a:cubicBezTo>
                  <a:pt x="376" y="197"/>
                  <a:pt x="379" y="179"/>
                  <a:pt x="384" y="173"/>
                </a:cubicBezTo>
                <a:cubicBezTo>
                  <a:pt x="381" y="188"/>
                  <a:pt x="403" y="178"/>
                  <a:pt x="400" y="193"/>
                </a:cubicBezTo>
                <a:cubicBezTo>
                  <a:pt x="397" y="194"/>
                  <a:pt x="392" y="193"/>
                  <a:pt x="392" y="197"/>
                </a:cubicBezTo>
                <a:cubicBezTo>
                  <a:pt x="405" y="200"/>
                  <a:pt x="407" y="190"/>
                  <a:pt x="408" y="181"/>
                </a:cubicBezTo>
                <a:cubicBezTo>
                  <a:pt x="398" y="182"/>
                  <a:pt x="388" y="182"/>
                  <a:pt x="392" y="169"/>
                </a:cubicBezTo>
                <a:cubicBezTo>
                  <a:pt x="402" y="164"/>
                  <a:pt x="409" y="181"/>
                  <a:pt x="412" y="169"/>
                </a:cubicBezTo>
                <a:cubicBezTo>
                  <a:pt x="420" y="143"/>
                  <a:pt x="480" y="112"/>
                  <a:pt x="508" y="105"/>
                </a:cubicBezTo>
                <a:cubicBezTo>
                  <a:pt x="505" y="120"/>
                  <a:pt x="483" y="118"/>
                  <a:pt x="480" y="133"/>
                </a:cubicBezTo>
                <a:cubicBezTo>
                  <a:pt x="494" y="134"/>
                  <a:pt x="501" y="109"/>
                  <a:pt x="512" y="121"/>
                </a:cubicBezTo>
                <a:cubicBezTo>
                  <a:pt x="505" y="140"/>
                  <a:pt x="465" y="145"/>
                  <a:pt x="472" y="165"/>
                </a:cubicBezTo>
                <a:cubicBezTo>
                  <a:pt x="487" y="160"/>
                  <a:pt x="488" y="141"/>
                  <a:pt x="512" y="145"/>
                </a:cubicBezTo>
                <a:cubicBezTo>
                  <a:pt x="500" y="164"/>
                  <a:pt x="487" y="158"/>
                  <a:pt x="472" y="173"/>
                </a:cubicBezTo>
                <a:cubicBezTo>
                  <a:pt x="487" y="185"/>
                  <a:pt x="499" y="192"/>
                  <a:pt x="516" y="185"/>
                </a:cubicBezTo>
                <a:cubicBezTo>
                  <a:pt x="519" y="181"/>
                  <a:pt x="520" y="166"/>
                  <a:pt x="536" y="165"/>
                </a:cubicBezTo>
                <a:cubicBezTo>
                  <a:pt x="525" y="181"/>
                  <a:pt x="555" y="169"/>
                  <a:pt x="564" y="169"/>
                </a:cubicBezTo>
                <a:cubicBezTo>
                  <a:pt x="575" y="196"/>
                  <a:pt x="528" y="224"/>
                  <a:pt x="556" y="237"/>
                </a:cubicBezTo>
                <a:cubicBezTo>
                  <a:pt x="545" y="237"/>
                  <a:pt x="547" y="250"/>
                  <a:pt x="536" y="249"/>
                </a:cubicBezTo>
                <a:cubicBezTo>
                  <a:pt x="536" y="243"/>
                  <a:pt x="538" y="240"/>
                  <a:pt x="540" y="237"/>
                </a:cubicBezTo>
                <a:cubicBezTo>
                  <a:pt x="522" y="251"/>
                  <a:pt x="471" y="270"/>
                  <a:pt x="480" y="285"/>
                </a:cubicBezTo>
                <a:cubicBezTo>
                  <a:pt x="443" y="280"/>
                  <a:pt x="444" y="320"/>
                  <a:pt x="436" y="329"/>
                </a:cubicBezTo>
                <a:cubicBezTo>
                  <a:pt x="435" y="330"/>
                  <a:pt x="425" y="327"/>
                  <a:pt x="424" y="329"/>
                </a:cubicBezTo>
                <a:cubicBezTo>
                  <a:pt x="421" y="335"/>
                  <a:pt x="431" y="340"/>
                  <a:pt x="428" y="345"/>
                </a:cubicBezTo>
                <a:cubicBezTo>
                  <a:pt x="425" y="349"/>
                  <a:pt x="415" y="349"/>
                  <a:pt x="412" y="353"/>
                </a:cubicBezTo>
                <a:cubicBezTo>
                  <a:pt x="413" y="352"/>
                  <a:pt x="422" y="355"/>
                  <a:pt x="420" y="357"/>
                </a:cubicBezTo>
                <a:cubicBezTo>
                  <a:pt x="400" y="378"/>
                  <a:pt x="370" y="391"/>
                  <a:pt x="372" y="437"/>
                </a:cubicBezTo>
                <a:cubicBezTo>
                  <a:pt x="394" y="435"/>
                  <a:pt x="380" y="444"/>
                  <a:pt x="396" y="449"/>
                </a:cubicBezTo>
                <a:cubicBezTo>
                  <a:pt x="396" y="471"/>
                  <a:pt x="366" y="464"/>
                  <a:pt x="356" y="477"/>
                </a:cubicBezTo>
                <a:cubicBezTo>
                  <a:pt x="374" y="489"/>
                  <a:pt x="383" y="459"/>
                  <a:pt x="392" y="477"/>
                </a:cubicBezTo>
                <a:cubicBezTo>
                  <a:pt x="382" y="505"/>
                  <a:pt x="345" y="547"/>
                  <a:pt x="376" y="581"/>
                </a:cubicBezTo>
                <a:cubicBezTo>
                  <a:pt x="350" y="603"/>
                  <a:pt x="381" y="639"/>
                  <a:pt x="356" y="661"/>
                </a:cubicBezTo>
                <a:cubicBezTo>
                  <a:pt x="367" y="671"/>
                  <a:pt x="386" y="682"/>
                  <a:pt x="376" y="701"/>
                </a:cubicBezTo>
                <a:cubicBezTo>
                  <a:pt x="386" y="703"/>
                  <a:pt x="394" y="707"/>
                  <a:pt x="400" y="713"/>
                </a:cubicBezTo>
                <a:cubicBezTo>
                  <a:pt x="384" y="723"/>
                  <a:pt x="410" y="743"/>
                  <a:pt x="404" y="753"/>
                </a:cubicBezTo>
                <a:cubicBezTo>
                  <a:pt x="417" y="747"/>
                  <a:pt x="410" y="779"/>
                  <a:pt x="436" y="781"/>
                </a:cubicBezTo>
                <a:cubicBezTo>
                  <a:pt x="427" y="805"/>
                  <a:pt x="450" y="825"/>
                  <a:pt x="440" y="849"/>
                </a:cubicBezTo>
                <a:cubicBezTo>
                  <a:pt x="450" y="838"/>
                  <a:pt x="467" y="866"/>
                  <a:pt x="476" y="857"/>
                </a:cubicBezTo>
                <a:cubicBezTo>
                  <a:pt x="474" y="862"/>
                  <a:pt x="472" y="865"/>
                  <a:pt x="468" y="877"/>
                </a:cubicBezTo>
                <a:cubicBezTo>
                  <a:pt x="479" y="876"/>
                  <a:pt x="482" y="883"/>
                  <a:pt x="476" y="889"/>
                </a:cubicBezTo>
                <a:cubicBezTo>
                  <a:pt x="486" y="894"/>
                  <a:pt x="493" y="877"/>
                  <a:pt x="496" y="889"/>
                </a:cubicBezTo>
                <a:cubicBezTo>
                  <a:pt x="476" y="890"/>
                  <a:pt x="502" y="893"/>
                  <a:pt x="500" y="901"/>
                </a:cubicBezTo>
                <a:cubicBezTo>
                  <a:pt x="501" y="910"/>
                  <a:pt x="488" y="905"/>
                  <a:pt x="488" y="913"/>
                </a:cubicBezTo>
                <a:cubicBezTo>
                  <a:pt x="501" y="917"/>
                  <a:pt x="500" y="920"/>
                  <a:pt x="492" y="929"/>
                </a:cubicBezTo>
                <a:cubicBezTo>
                  <a:pt x="510" y="938"/>
                  <a:pt x="515" y="945"/>
                  <a:pt x="532" y="941"/>
                </a:cubicBezTo>
                <a:cubicBezTo>
                  <a:pt x="525" y="955"/>
                  <a:pt x="539" y="958"/>
                  <a:pt x="552" y="961"/>
                </a:cubicBezTo>
                <a:cubicBezTo>
                  <a:pt x="551" y="970"/>
                  <a:pt x="538" y="968"/>
                  <a:pt x="540" y="981"/>
                </a:cubicBezTo>
                <a:cubicBezTo>
                  <a:pt x="553" y="990"/>
                  <a:pt x="568" y="972"/>
                  <a:pt x="572" y="989"/>
                </a:cubicBezTo>
                <a:cubicBezTo>
                  <a:pt x="594" y="991"/>
                  <a:pt x="560" y="977"/>
                  <a:pt x="576" y="973"/>
                </a:cubicBezTo>
                <a:cubicBezTo>
                  <a:pt x="587" y="978"/>
                  <a:pt x="597" y="984"/>
                  <a:pt x="604" y="993"/>
                </a:cubicBezTo>
                <a:cubicBezTo>
                  <a:pt x="636" y="982"/>
                  <a:pt x="640" y="995"/>
                  <a:pt x="668" y="1009"/>
                </a:cubicBezTo>
                <a:cubicBezTo>
                  <a:pt x="683" y="997"/>
                  <a:pt x="732" y="1012"/>
                  <a:pt x="744" y="1021"/>
                </a:cubicBezTo>
                <a:cubicBezTo>
                  <a:pt x="780" y="1005"/>
                  <a:pt x="801" y="1004"/>
                  <a:pt x="832" y="1021"/>
                </a:cubicBezTo>
                <a:cubicBezTo>
                  <a:pt x="837" y="1004"/>
                  <a:pt x="841" y="1011"/>
                  <a:pt x="848" y="997"/>
                </a:cubicBezTo>
                <a:cubicBezTo>
                  <a:pt x="867" y="1003"/>
                  <a:pt x="892" y="981"/>
                  <a:pt x="892" y="977"/>
                </a:cubicBezTo>
                <a:cubicBezTo>
                  <a:pt x="898" y="977"/>
                  <a:pt x="895" y="987"/>
                  <a:pt x="904" y="985"/>
                </a:cubicBezTo>
                <a:cubicBezTo>
                  <a:pt x="923" y="969"/>
                  <a:pt x="939" y="967"/>
                  <a:pt x="948" y="933"/>
                </a:cubicBezTo>
                <a:cubicBezTo>
                  <a:pt x="958" y="946"/>
                  <a:pt x="977" y="918"/>
                  <a:pt x="984" y="913"/>
                </a:cubicBezTo>
                <a:cubicBezTo>
                  <a:pt x="989" y="909"/>
                  <a:pt x="990" y="915"/>
                  <a:pt x="1000" y="909"/>
                </a:cubicBezTo>
                <a:cubicBezTo>
                  <a:pt x="1019" y="898"/>
                  <a:pt x="1033" y="863"/>
                  <a:pt x="1064" y="853"/>
                </a:cubicBezTo>
                <a:cubicBezTo>
                  <a:pt x="1062" y="840"/>
                  <a:pt x="1046" y="841"/>
                  <a:pt x="1048" y="825"/>
                </a:cubicBezTo>
                <a:cubicBezTo>
                  <a:pt x="1054" y="825"/>
                  <a:pt x="1061" y="842"/>
                  <a:pt x="1060" y="825"/>
                </a:cubicBezTo>
                <a:cubicBezTo>
                  <a:pt x="1060" y="820"/>
                  <a:pt x="1053" y="821"/>
                  <a:pt x="1052" y="817"/>
                </a:cubicBezTo>
                <a:cubicBezTo>
                  <a:pt x="1057" y="806"/>
                  <a:pt x="1079" y="798"/>
                  <a:pt x="1080" y="781"/>
                </a:cubicBezTo>
                <a:cubicBezTo>
                  <a:pt x="1088" y="780"/>
                  <a:pt x="1089" y="786"/>
                  <a:pt x="1096" y="785"/>
                </a:cubicBezTo>
                <a:cubicBezTo>
                  <a:pt x="1090" y="763"/>
                  <a:pt x="1104" y="767"/>
                  <a:pt x="1092" y="757"/>
                </a:cubicBezTo>
                <a:cubicBezTo>
                  <a:pt x="1096" y="752"/>
                  <a:pt x="1103" y="749"/>
                  <a:pt x="1108" y="745"/>
                </a:cubicBezTo>
                <a:cubicBezTo>
                  <a:pt x="1110" y="732"/>
                  <a:pt x="1097" y="734"/>
                  <a:pt x="1096" y="725"/>
                </a:cubicBezTo>
                <a:cubicBezTo>
                  <a:pt x="1112" y="736"/>
                  <a:pt x="1106" y="710"/>
                  <a:pt x="1100" y="701"/>
                </a:cubicBezTo>
                <a:cubicBezTo>
                  <a:pt x="1109" y="694"/>
                  <a:pt x="1122" y="702"/>
                  <a:pt x="1124" y="697"/>
                </a:cubicBezTo>
                <a:cubicBezTo>
                  <a:pt x="1120" y="686"/>
                  <a:pt x="1113" y="679"/>
                  <a:pt x="1112" y="665"/>
                </a:cubicBezTo>
                <a:cubicBezTo>
                  <a:pt x="1118" y="667"/>
                  <a:pt x="1115" y="678"/>
                  <a:pt x="1128" y="673"/>
                </a:cubicBezTo>
                <a:cubicBezTo>
                  <a:pt x="1124" y="657"/>
                  <a:pt x="1102" y="659"/>
                  <a:pt x="1100" y="641"/>
                </a:cubicBezTo>
                <a:cubicBezTo>
                  <a:pt x="1109" y="640"/>
                  <a:pt x="1117" y="637"/>
                  <a:pt x="1120" y="629"/>
                </a:cubicBezTo>
                <a:cubicBezTo>
                  <a:pt x="1098" y="628"/>
                  <a:pt x="1118" y="607"/>
                  <a:pt x="1112" y="605"/>
                </a:cubicBezTo>
                <a:cubicBezTo>
                  <a:pt x="1107" y="621"/>
                  <a:pt x="1101" y="603"/>
                  <a:pt x="1096" y="597"/>
                </a:cubicBezTo>
                <a:cubicBezTo>
                  <a:pt x="1095" y="586"/>
                  <a:pt x="1112" y="594"/>
                  <a:pt x="1108" y="581"/>
                </a:cubicBezTo>
                <a:cubicBezTo>
                  <a:pt x="1103" y="571"/>
                  <a:pt x="1096" y="588"/>
                  <a:pt x="1092" y="577"/>
                </a:cubicBezTo>
                <a:cubicBezTo>
                  <a:pt x="1092" y="546"/>
                  <a:pt x="1091" y="528"/>
                  <a:pt x="1088" y="505"/>
                </a:cubicBezTo>
                <a:cubicBezTo>
                  <a:pt x="1067" y="503"/>
                  <a:pt x="1076" y="496"/>
                  <a:pt x="1064" y="485"/>
                </a:cubicBezTo>
                <a:cubicBezTo>
                  <a:pt x="1065" y="477"/>
                  <a:pt x="1079" y="481"/>
                  <a:pt x="1080" y="473"/>
                </a:cubicBezTo>
                <a:cubicBezTo>
                  <a:pt x="1059" y="479"/>
                  <a:pt x="1074" y="465"/>
                  <a:pt x="1072" y="461"/>
                </a:cubicBezTo>
                <a:cubicBezTo>
                  <a:pt x="1069" y="456"/>
                  <a:pt x="1042" y="460"/>
                  <a:pt x="1064" y="449"/>
                </a:cubicBezTo>
                <a:cubicBezTo>
                  <a:pt x="1051" y="447"/>
                  <a:pt x="1048" y="458"/>
                  <a:pt x="1044" y="445"/>
                </a:cubicBezTo>
                <a:cubicBezTo>
                  <a:pt x="1044" y="440"/>
                  <a:pt x="1051" y="441"/>
                  <a:pt x="1052" y="437"/>
                </a:cubicBezTo>
                <a:cubicBezTo>
                  <a:pt x="1040" y="422"/>
                  <a:pt x="1010" y="426"/>
                  <a:pt x="1012" y="389"/>
                </a:cubicBezTo>
                <a:cubicBezTo>
                  <a:pt x="986" y="399"/>
                  <a:pt x="978" y="358"/>
                  <a:pt x="956" y="341"/>
                </a:cubicBezTo>
                <a:cubicBezTo>
                  <a:pt x="956" y="346"/>
                  <a:pt x="955" y="350"/>
                  <a:pt x="948" y="349"/>
                </a:cubicBezTo>
                <a:cubicBezTo>
                  <a:pt x="959" y="338"/>
                  <a:pt x="942" y="345"/>
                  <a:pt x="940" y="337"/>
                </a:cubicBezTo>
                <a:cubicBezTo>
                  <a:pt x="937" y="324"/>
                  <a:pt x="945" y="313"/>
                  <a:pt x="936" y="309"/>
                </a:cubicBezTo>
                <a:cubicBezTo>
                  <a:pt x="933" y="300"/>
                  <a:pt x="928" y="322"/>
                  <a:pt x="916" y="317"/>
                </a:cubicBezTo>
                <a:cubicBezTo>
                  <a:pt x="914" y="289"/>
                  <a:pt x="904" y="290"/>
                  <a:pt x="892" y="269"/>
                </a:cubicBezTo>
                <a:cubicBezTo>
                  <a:pt x="904" y="265"/>
                  <a:pt x="897" y="262"/>
                  <a:pt x="892" y="257"/>
                </a:cubicBezTo>
                <a:cubicBezTo>
                  <a:pt x="898" y="252"/>
                  <a:pt x="908" y="252"/>
                  <a:pt x="912" y="245"/>
                </a:cubicBezTo>
                <a:cubicBezTo>
                  <a:pt x="910" y="239"/>
                  <a:pt x="897" y="244"/>
                  <a:pt x="896" y="237"/>
                </a:cubicBezTo>
                <a:cubicBezTo>
                  <a:pt x="914" y="215"/>
                  <a:pt x="897" y="182"/>
                  <a:pt x="924" y="165"/>
                </a:cubicBezTo>
                <a:cubicBezTo>
                  <a:pt x="919" y="164"/>
                  <a:pt x="913" y="166"/>
                  <a:pt x="912" y="161"/>
                </a:cubicBezTo>
                <a:cubicBezTo>
                  <a:pt x="993" y="124"/>
                  <a:pt x="1017" y="87"/>
                  <a:pt x="1064" y="25"/>
                </a:cubicBezTo>
                <a:cubicBezTo>
                  <a:pt x="1099" y="18"/>
                  <a:pt x="1122" y="0"/>
                  <a:pt x="1148" y="21"/>
                </a:cubicBezTo>
                <a:cubicBezTo>
                  <a:pt x="1156" y="12"/>
                  <a:pt x="1168" y="7"/>
                  <a:pt x="1180" y="1"/>
                </a:cubicBezTo>
                <a:cubicBezTo>
                  <a:pt x="1210" y="7"/>
                  <a:pt x="1236" y="19"/>
                  <a:pt x="1236" y="45"/>
                </a:cubicBezTo>
                <a:cubicBezTo>
                  <a:pt x="1251" y="47"/>
                  <a:pt x="1256" y="38"/>
                  <a:pt x="1272" y="41"/>
                </a:cubicBezTo>
                <a:cubicBezTo>
                  <a:pt x="1265" y="66"/>
                  <a:pt x="1291" y="57"/>
                  <a:pt x="1292" y="73"/>
                </a:cubicBezTo>
                <a:cubicBezTo>
                  <a:pt x="1290" y="85"/>
                  <a:pt x="1275" y="86"/>
                  <a:pt x="1276" y="101"/>
                </a:cubicBezTo>
                <a:cubicBezTo>
                  <a:pt x="1294" y="105"/>
                  <a:pt x="1307" y="122"/>
                  <a:pt x="1320" y="109"/>
                </a:cubicBezTo>
                <a:cubicBezTo>
                  <a:pt x="1380" y="143"/>
                  <a:pt x="1426" y="206"/>
                  <a:pt x="1464" y="249"/>
                </a:cubicBezTo>
                <a:cubicBezTo>
                  <a:pt x="1459" y="251"/>
                  <a:pt x="1455" y="253"/>
                  <a:pt x="1452" y="257"/>
                </a:cubicBezTo>
                <a:cubicBezTo>
                  <a:pt x="1457" y="279"/>
                  <a:pt x="1483" y="300"/>
                  <a:pt x="1468" y="329"/>
                </a:cubicBezTo>
                <a:cubicBezTo>
                  <a:pt x="1496" y="341"/>
                  <a:pt x="1494" y="383"/>
                  <a:pt x="1524" y="393"/>
                </a:cubicBezTo>
                <a:cubicBezTo>
                  <a:pt x="1527" y="419"/>
                  <a:pt x="1550" y="447"/>
                  <a:pt x="1528" y="477"/>
                </a:cubicBezTo>
                <a:cubicBezTo>
                  <a:pt x="1535" y="478"/>
                  <a:pt x="1541" y="480"/>
                  <a:pt x="1544" y="485"/>
                </a:cubicBezTo>
                <a:cubicBezTo>
                  <a:pt x="1526" y="533"/>
                  <a:pt x="1572" y="553"/>
                  <a:pt x="1552" y="605"/>
                </a:cubicBezTo>
                <a:cubicBezTo>
                  <a:pt x="1557" y="606"/>
                  <a:pt x="1563" y="604"/>
                  <a:pt x="1564" y="609"/>
                </a:cubicBezTo>
                <a:cubicBezTo>
                  <a:pt x="1560" y="620"/>
                  <a:pt x="1560" y="626"/>
                  <a:pt x="1564" y="637"/>
                </a:cubicBezTo>
                <a:cubicBezTo>
                  <a:pt x="1552" y="636"/>
                  <a:pt x="1548" y="650"/>
                  <a:pt x="1540" y="641"/>
                </a:cubicBezTo>
                <a:cubicBezTo>
                  <a:pt x="1535" y="665"/>
                  <a:pt x="1541" y="676"/>
                  <a:pt x="1536" y="701"/>
                </a:cubicBezTo>
                <a:cubicBezTo>
                  <a:pt x="1556" y="702"/>
                  <a:pt x="1541" y="716"/>
                  <a:pt x="1556" y="713"/>
                </a:cubicBezTo>
                <a:cubicBezTo>
                  <a:pt x="1559" y="733"/>
                  <a:pt x="1546" y="745"/>
                  <a:pt x="1564" y="749"/>
                </a:cubicBezTo>
                <a:cubicBezTo>
                  <a:pt x="1543" y="766"/>
                  <a:pt x="1535" y="764"/>
                  <a:pt x="1520" y="789"/>
                </a:cubicBezTo>
                <a:cubicBezTo>
                  <a:pt x="1533" y="794"/>
                  <a:pt x="1514" y="802"/>
                  <a:pt x="1528" y="809"/>
                </a:cubicBezTo>
                <a:cubicBezTo>
                  <a:pt x="1528" y="817"/>
                  <a:pt x="1515" y="812"/>
                  <a:pt x="1516" y="821"/>
                </a:cubicBezTo>
                <a:cubicBezTo>
                  <a:pt x="1533" y="825"/>
                  <a:pt x="1513" y="854"/>
                  <a:pt x="1532" y="861"/>
                </a:cubicBezTo>
                <a:cubicBezTo>
                  <a:pt x="1520" y="882"/>
                  <a:pt x="1503" y="876"/>
                  <a:pt x="1496" y="897"/>
                </a:cubicBezTo>
                <a:cubicBezTo>
                  <a:pt x="1490" y="895"/>
                  <a:pt x="1495" y="882"/>
                  <a:pt x="1488" y="881"/>
                </a:cubicBezTo>
                <a:cubicBezTo>
                  <a:pt x="1484" y="900"/>
                  <a:pt x="1483" y="897"/>
                  <a:pt x="1496" y="901"/>
                </a:cubicBezTo>
                <a:cubicBezTo>
                  <a:pt x="1498" y="918"/>
                  <a:pt x="1486" y="959"/>
                  <a:pt x="1468" y="957"/>
                </a:cubicBezTo>
                <a:cubicBezTo>
                  <a:pt x="1483" y="967"/>
                  <a:pt x="1451" y="977"/>
                  <a:pt x="1448" y="997"/>
                </a:cubicBezTo>
                <a:cubicBezTo>
                  <a:pt x="1446" y="1007"/>
                  <a:pt x="1464" y="1032"/>
                  <a:pt x="1460" y="1041"/>
                </a:cubicBezTo>
                <a:cubicBezTo>
                  <a:pt x="1451" y="1065"/>
                  <a:pt x="1430" y="1063"/>
                  <a:pt x="1404" y="1057"/>
                </a:cubicBezTo>
                <a:cubicBezTo>
                  <a:pt x="1399" y="1076"/>
                  <a:pt x="1404" y="1089"/>
                  <a:pt x="1388" y="1101"/>
                </a:cubicBezTo>
                <a:cubicBezTo>
                  <a:pt x="1386" y="1100"/>
                  <a:pt x="1373" y="1091"/>
                  <a:pt x="1372" y="1101"/>
                </a:cubicBezTo>
                <a:cubicBezTo>
                  <a:pt x="1372" y="1123"/>
                  <a:pt x="1316" y="1125"/>
                  <a:pt x="1308" y="1153"/>
                </a:cubicBezTo>
                <a:cubicBezTo>
                  <a:pt x="1280" y="1165"/>
                  <a:pt x="1259" y="1203"/>
                  <a:pt x="1232" y="1201"/>
                </a:cubicBezTo>
                <a:cubicBezTo>
                  <a:pt x="1215" y="1238"/>
                  <a:pt x="1188" y="1244"/>
                  <a:pt x="1160" y="1241"/>
                </a:cubicBezTo>
                <a:cubicBezTo>
                  <a:pt x="1144" y="1261"/>
                  <a:pt x="1116" y="1277"/>
                  <a:pt x="1088" y="1273"/>
                </a:cubicBezTo>
                <a:cubicBezTo>
                  <a:pt x="1081" y="1276"/>
                  <a:pt x="1081" y="1285"/>
                  <a:pt x="1076" y="1289"/>
                </a:cubicBezTo>
                <a:cubicBezTo>
                  <a:pt x="1057" y="1284"/>
                  <a:pt x="1050" y="1292"/>
                  <a:pt x="1036" y="1285"/>
                </a:cubicBezTo>
                <a:cubicBezTo>
                  <a:pt x="1034" y="1292"/>
                  <a:pt x="1042" y="1295"/>
                  <a:pt x="1036" y="1297"/>
                </a:cubicBezTo>
                <a:cubicBezTo>
                  <a:pt x="985" y="1298"/>
                  <a:pt x="957" y="1310"/>
                  <a:pt x="940" y="1329"/>
                </a:cubicBezTo>
                <a:cubicBezTo>
                  <a:pt x="931" y="1326"/>
                  <a:pt x="924" y="1325"/>
                  <a:pt x="912" y="1317"/>
                </a:cubicBezTo>
                <a:cubicBezTo>
                  <a:pt x="857" y="1331"/>
                  <a:pt x="837" y="1329"/>
                  <a:pt x="784" y="1321"/>
                </a:cubicBezTo>
                <a:cubicBezTo>
                  <a:pt x="790" y="1320"/>
                  <a:pt x="799" y="1322"/>
                  <a:pt x="800" y="1317"/>
                </a:cubicBezTo>
                <a:cubicBezTo>
                  <a:pt x="779" y="1305"/>
                  <a:pt x="757" y="1321"/>
                  <a:pt x="744" y="1329"/>
                </a:cubicBezTo>
                <a:cubicBezTo>
                  <a:pt x="743" y="1324"/>
                  <a:pt x="745" y="1318"/>
                  <a:pt x="740" y="1317"/>
                </a:cubicBezTo>
                <a:cubicBezTo>
                  <a:pt x="702" y="1350"/>
                  <a:pt x="654" y="1302"/>
                  <a:pt x="628" y="1309"/>
                </a:cubicBezTo>
                <a:cubicBezTo>
                  <a:pt x="628" y="1303"/>
                  <a:pt x="630" y="1300"/>
                  <a:pt x="632" y="1297"/>
                </a:cubicBezTo>
                <a:cubicBezTo>
                  <a:pt x="619" y="1292"/>
                  <a:pt x="629" y="1310"/>
                  <a:pt x="616" y="1305"/>
                </a:cubicBezTo>
                <a:cubicBezTo>
                  <a:pt x="615" y="1299"/>
                  <a:pt x="617" y="1290"/>
                  <a:pt x="612" y="1289"/>
                </a:cubicBezTo>
                <a:cubicBezTo>
                  <a:pt x="576" y="1328"/>
                  <a:pt x="537" y="1273"/>
                  <a:pt x="520" y="1265"/>
                </a:cubicBezTo>
                <a:cubicBezTo>
                  <a:pt x="533" y="1260"/>
                  <a:pt x="549" y="1256"/>
                  <a:pt x="540" y="1241"/>
                </a:cubicBezTo>
                <a:cubicBezTo>
                  <a:pt x="526" y="1235"/>
                  <a:pt x="538" y="1255"/>
                  <a:pt x="528" y="1253"/>
                </a:cubicBezTo>
                <a:cubicBezTo>
                  <a:pt x="515" y="1246"/>
                  <a:pt x="541" y="1239"/>
                  <a:pt x="528" y="1233"/>
                </a:cubicBezTo>
                <a:cubicBezTo>
                  <a:pt x="514" y="1239"/>
                  <a:pt x="511" y="1264"/>
                  <a:pt x="508" y="1269"/>
                </a:cubicBezTo>
                <a:cubicBezTo>
                  <a:pt x="499" y="1256"/>
                  <a:pt x="488" y="1270"/>
                  <a:pt x="480" y="1257"/>
                </a:cubicBezTo>
                <a:cubicBezTo>
                  <a:pt x="474" y="1243"/>
                  <a:pt x="494" y="1255"/>
                  <a:pt x="492" y="1245"/>
                </a:cubicBezTo>
                <a:cubicBezTo>
                  <a:pt x="474" y="1238"/>
                  <a:pt x="477" y="1246"/>
                  <a:pt x="456" y="1249"/>
                </a:cubicBezTo>
                <a:cubicBezTo>
                  <a:pt x="449" y="1230"/>
                  <a:pt x="439" y="1236"/>
                  <a:pt x="424" y="1241"/>
                </a:cubicBezTo>
                <a:cubicBezTo>
                  <a:pt x="432" y="1227"/>
                  <a:pt x="418" y="1227"/>
                  <a:pt x="408" y="1221"/>
                </a:cubicBezTo>
                <a:cubicBezTo>
                  <a:pt x="402" y="1221"/>
                  <a:pt x="405" y="1231"/>
                  <a:pt x="396" y="1229"/>
                </a:cubicBezTo>
                <a:cubicBezTo>
                  <a:pt x="404" y="1223"/>
                  <a:pt x="364" y="1208"/>
                  <a:pt x="368" y="1221"/>
                </a:cubicBezTo>
                <a:cubicBezTo>
                  <a:pt x="368" y="1209"/>
                  <a:pt x="359" y="1212"/>
                  <a:pt x="364" y="1201"/>
                </a:cubicBezTo>
                <a:cubicBezTo>
                  <a:pt x="351" y="1197"/>
                  <a:pt x="356" y="1211"/>
                  <a:pt x="348" y="1213"/>
                </a:cubicBezTo>
                <a:cubicBezTo>
                  <a:pt x="344" y="1190"/>
                  <a:pt x="337" y="1215"/>
                  <a:pt x="320" y="1205"/>
                </a:cubicBezTo>
                <a:cubicBezTo>
                  <a:pt x="321" y="1191"/>
                  <a:pt x="310" y="1188"/>
                  <a:pt x="308" y="1177"/>
                </a:cubicBezTo>
                <a:cubicBezTo>
                  <a:pt x="289" y="1175"/>
                  <a:pt x="285" y="1185"/>
                  <a:pt x="272" y="1181"/>
                </a:cubicBezTo>
                <a:cubicBezTo>
                  <a:pt x="282" y="1166"/>
                  <a:pt x="264" y="1163"/>
                  <a:pt x="272" y="1153"/>
                </a:cubicBezTo>
                <a:cubicBezTo>
                  <a:pt x="260" y="1150"/>
                  <a:pt x="264" y="1150"/>
                  <a:pt x="252" y="1153"/>
                </a:cubicBezTo>
                <a:cubicBezTo>
                  <a:pt x="260" y="1138"/>
                  <a:pt x="230" y="1131"/>
                  <a:pt x="228" y="1113"/>
                </a:cubicBezTo>
                <a:cubicBezTo>
                  <a:pt x="235" y="1116"/>
                  <a:pt x="245" y="1105"/>
                  <a:pt x="236" y="1105"/>
                </a:cubicBezTo>
                <a:cubicBezTo>
                  <a:pt x="233" y="1110"/>
                  <a:pt x="227" y="1112"/>
                  <a:pt x="220" y="1113"/>
                </a:cubicBezTo>
                <a:cubicBezTo>
                  <a:pt x="230" y="1100"/>
                  <a:pt x="209" y="1100"/>
                  <a:pt x="224" y="1089"/>
                </a:cubicBezTo>
                <a:cubicBezTo>
                  <a:pt x="211" y="1088"/>
                  <a:pt x="204" y="1097"/>
                  <a:pt x="196" y="1093"/>
                </a:cubicBezTo>
                <a:cubicBezTo>
                  <a:pt x="197" y="1088"/>
                  <a:pt x="203" y="1084"/>
                  <a:pt x="196" y="1081"/>
                </a:cubicBezTo>
                <a:cubicBezTo>
                  <a:pt x="195" y="1097"/>
                  <a:pt x="178" y="1092"/>
                  <a:pt x="176" y="1081"/>
                </a:cubicBezTo>
                <a:cubicBezTo>
                  <a:pt x="195" y="1086"/>
                  <a:pt x="191" y="1067"/>
                  <a:pt x="204" y="1065"/>
                </a:cubicBezTo>
                <a:cubicBezTo>
                  <a:pt x="187" y="1056"/>
                  <a:pt x="176" y="1058"/>
                  <a:pt x="164" y="1069"/>
                </a:cubicBezTo>
                <a:cubicBezTo>
                  <a:pt x="162" y="1057"/>
                  <a:pt x="145" y="1061"/>
                  <a:pt x="140" y="1053"/>
                </a:cubicBezTo>
                <a:cubicBezTo>
                  <a:pt x="156" y="1034"/>
                  <a:pt x="138" y="1029"/>
                  <a:pt x="152" y="1013"/>
                </a:cubicBezTo>
                <a:cubicBezTo>
                  <a:pt x="139" y="1008"/>
                  <a:pt x="134" y="996"/>
                  <a:pt x="124" y="989"/>
                </a:cubicBezTo>
                <a:cubicBezTo>
                  <a:pt x="143" y="977"/>
                  <a:pt x="109" y="974"/>
                  <a:pt x="124" y="957"/>
                </a:cubicBezTo>
                <a:cubicBezTo>
                  <a:pt x="113" y="965"/>
                  <a:pt x="89" y="936"/>
                  <a:pt x="96" y="917"/>
                </a:cubicBezTo>
                <a:cubicBezTo>
                  <a:pt x="75" y="919"/>
                  <a:pt x="76" y="900"/>
                  <a:pt x="68" y="889"/>
                </a:cubicBezTo>
                <a:cubicBezTo>
                  <a:pt x="72" y="878"/>
                  <a:pt x="78" y="870"/>
                  <a:pt x="84" y="861"/>
                </a:cubicBezTo>
                <a:cubicBezTo>
                  <a:pt x="85" y="865"/>
                  <a:pt x="91" y="871"/>
                  <a:pt x="92" y="865"/>
                </a:cubicBezTo>
                <a:cubicBezTo>
                  <a:pt x="81" y="856"/>
                  <a:pt x="67" y="860"/>
                  <a:pt x="60" y="841"/>
                </a:cubicBezTo>
                <a:cubicBezTo>
                  <a:pt x="66" y="841"/>
                  <a:pt x="74" y="842"/>
                  <a:pt x="72" y="833"/>
                </a:cubicBezTo>
                <a:cubicBezTo>
                  <a:pt x="63" y="822"/>
                  <a:pt x="44" y="821"/>
                  <a:pt x="32" y="813"/>
                </a:cubicBezTo>
                <a:cubicBezTo>
                  <a:pt x="39" y="810"/>
                  <a:pt x="44" y="794"/>
                  <a:pt x="32" y="793"/>
                </a:cubicBezTo>
                <a:cubicBezTo>
                  <a:pt x="31" y="812"/>
                  <a:pt x="22" y="786"/>
                  <a:pt x="16" y="785"/>
                </a:cubicBezTo>
                <a:cubicBezTo>
                  <a:pt x="22" y="785"/>
                  <a:pt x="25" y="787"/>
                  <a:pt x="28" y="789"/>
                </a:cubicBezTo>
                <a:cubicBezTo>
                  <a:pt x="19" y="762"/>
                  <a:pt x="18" y="737"/>
                  <a:pt x="0" y="713"/>
                </a:cubicBezTo>
                <a:cubicBezTo>
                  <a:pt x="0" y="712"/>
                  <a:pt x="0" y="710"/>
                  <a:pt x="0" y="709"/>
                </a:cubicBezTo>
                <a:close/>
                <a:moveTo>
                  <a:pt x="128" y="501"/>
                </a:moveTo>
                <a:cubicBezTo>
                  <a:pt x="129" y="493"/>
                  <a:pt x="143" y="497"/>
                  <a:pt x="144" y="489"/>
                </a:cubicBezTo>
                <a:cubicBezTo>
                  <a:pt x="137" y="481"/>
                  <a:pt x="129" y="488"/>
                  <a:pt x="120" y="489"/>
                </a:cubicBezTo>
                <a:cubicBezTo>
                  <a:pt x="120" y="492"/>
                  <a:pt x="120" y="494"/>
                  <a:pt x="120" y="497"/>
                </a:cubicBezTo>
                <a:cubicBezTo>
                  <a:pt x="124" y="497"/>
                  <a:pt x="125" y="500"/>
                  <a:pt x="128" y="501"/>
                </a:cubicBezTo>
                <a:close/>
                <a:moveTo>
                  <a:pt x="896" y="273"/>
                </a:moveTo>
                <a:cubicBezTo>
                  <a:pt x="903" y="274"/>
                  <a:pt x="916" y="290"/>
                  <a:pt x="924" y="277"/>
                </a:cubicBezTo>
                <a:cubicBezTo>
                  <a:pt x="914" y="279"/>
                  <a:pt x="901" y="263"/>
                  <a:pt x="896" y="273"/>
                </a:cubicBezTo>
                <a:close/>
                <a:moveTo>
                  <a:pt x="448" y="153"/>
                </a:moveTo>
                <a:cubicBezTo>
                  <a:pt x="434" y="152"/>
                  <a:pt x="424" y="156"/>
                  <a:pt x="420" y="165"/>
                </a:cubicBezTo>
                <a:cubicBezTo>
                  <a:pt x="433" y="177"/>
                  <a:pt x="440" y="155"/>
                  <a:pt x="448" y="165"/>
                </a:cubicBezTo>
                <a:cubicBezTo>
                  <a:pt x="437" y="178"/>
                  <a:pt x="427" y="169"/>
                  <a:pt x="424" y="177"/>
                </a:cubicBezTo>
                <a:cubicBezTo>
                  <a:pt x="426" y="170"/>
                  <a:pt x="441" y="189"/>
                  <a:pt x="428" y="193"/>
                </a:cubicBezTo>
                <a:cubicBezTo>
                  <a:pt x="435" y="191"/>
                  <a:pt x="452" y="198"/>
                  <a:pt x="452" y="189"/>
                </a:cubicBezTo>
                <a:cubicBezTo>
                  <a:pt x="447" y="187"/>
                  <a:pt x="444" y="184"/>
                  <a:pt x="444" y="177"/>
                </a:cubicBezTo>
                <a:cubicBezTo>
                  <a:pt x="459" y="176"/>
                  <a:pt x="462" y="170"/>
                  <a:pt x="468" y="169"/>
                </a:cubicBezTo>
                <a:cubicBezTo>
                  <a:pt x="464" y="155"/>
                  <a:pt x="448" y="174"/>
                  <a:pt x="448" y="153"/>
                </a:cubicBezTo>
                <a:close/>
                <a:moveTo>
                  <a:pt x="392" y="237"/>
                </a:moveTo>
                <a:cubicBezTo>
                  <a:pt x="396" y="254"/>
                  <a:pt x="384" y="255"/>
                  <a:pt x="380" y="265"/>
                </a:cubicBezTo>
                <a:cubicBezTo>
                  <a:pt x="395" y="267"/>
                  <a:pt x="408" y="274"/>
                  <a:pt x="420" y="261"/>
                </a:cubicBezTo>
                <a:cubicBezTo>
                  <a:pt x="413" y="257"/>
                  <a:pt x="406" y="254"/>
                  <a:pt x="408" y="241"/>
                </a:cubicBezTo>
                <a:cubicBezTo>
                  <a:pt x="416" y="233"/>
                  <a:pt x="416" y="243"/>
                  <a:pt x="424" y="245"/>
                </a:cubicBezTo>
                <a:cubicBezTo>
                  <a:pt x="412" y="234"/>
                  <a:pt x="446" y="225"/>
                  <a:pt x="432" y="221"/>
                </a:cubicBezTo>
                <a:cubicBezTo>
                  <a:pt x="425" y="233"/>
                  <a:pt x="400" y="227"/>
                  <a:pt x="392" y="237"/>
                </a:cubicBezTo>
                <a:close/>
                <a:moveTo>
                  <a:pt x="204" y="281"/>
                </a:moveTo>
                <a:cubicBezTo>
                  <a:pt x="199" y="297"/>
                  <a:pt x="193" y="310"/>
                  <a:pt x="200" y="321"/>
                </a:cubicBezTo>
                <a:cubicBezTo>
                  <a:pt x="211" y="314"/>
                  <a:pt x="220" y="303"/>
                  <a:pt x="232" y="297"/>
                </a:cubicBezTo>
                <a:cubicBezTo>
                  <a:pt x="220" y="295"/>
                  <a:pt x="224" y="276"/>
                  <a:pt x="204" y="281"/>
                </a:cubicBezTo>
                <a:close/>
                <a:moveTo>
                  <a:pt x="248" y="289"/>
                </a:moveTo>
                <a:cubicBezTo>
                  <a:pt x="245" y="286"/>
                  <a:pt x="224" y="279"/>
                  <a:pt x="228" y="293"/>
                </a:cubicBezTo>
                <a:cubicBezTo>
                  <a:pt x="238" y="295"/>
                  <a:pt x="242" y="298"/>
                  <a:pt x="248" y="289"/>
                </a:cubicBezTo>
                <a:close/>
                <a:moveTo>
                  <a:pt x="308" y="373"/>
                </a:moveTo>
                <a:cubicBezTo>
                  <a:pt x="303" y="374"/>
                  <a:pt x="297" y="372"/>
                  <a:pt x="296" y="377"/>
                </a:cubicBezTo>
                <a:cubicBezTo>
                  <a:pt x="302" y="378"/>
                  <a:pt x="317" y="390"/>
                  <a:pt x="320" y="381"/>
                </a:cubicBezTo>
                <a:cubicBezTo>
                  <a:pt x="306" y="378"/>
                  <a:pt x="315" y="367"/>
                  <a:pt x="320" y="361"/>
                </a:cubicBezTo>
                <a:cubicBezTo>
                  <a:pt x="318" y="361"/>
                  <a:pt x="315" y="360"/>
                  <a:pt x="316" y="357"/>
                </a:cubicBezTo>
                <a:cubicBezTo>
                  <a:pt x="313" y="357"/>
                  <a:pt x="311" y="357"/>
                  <a:pt x="308" y="357"/>
                </a:cubicBezTo>
                <a:cubicBezTo>
                  <a:pt x="308" y="362"/>
                  <a:pt x="308" y="368"/>
                  <a:pt x="308" y="373"/>
                </a:cubicBezTo>
                <a:close/>
                <a:moveTo>
                  <a:pt x="176" y="449"/>
                </a:moveTo>
                <a:cubicBezTo>
                  <a:pt x="185" y="454"/>
                  <a:pt x="191" y="439"/>
                  <a:pt x="192" y="449"/>
                </a:cubicBezTo>
                <a:cubicBezTo>
                  <a:pt x="191" y="455"/>
                  <a:pt x="193" y="464"/>
                  <a:pt x="188" y="465"/>
                </a:cubicBezTo>
                <a:cubicBezTo>
                  <a:pt x="182" y="465"/>
                  <a:pt x="179" y="463"/>
                  <a:pt x="176" y="461"/>
                </a:cubicBezTo>
                <a:cubicBezTo>
                  <a:pt x="170" y="479"/>
                  <a:pt x="190" y="471"/>
                  <a:pt x="188" y="485"/>
                </a:cubicBezTo>
                <a:cubicBezTo>
                  <a:pt x="199" y="474"/>
                  <a:pt x="207" y="481"/>
                  <a:pt x="212" y="469"/>
                </a:cubicBezTo>
                <a:cubicBezTo>
                  <a:pt x="191" y="463"/>
                  <a:pt x="204" y="447"/>
                  <a:pt x="212" y="437"/>
                </a:cubicBezTo>
                <a:cubicBezTo>
                  <a:pt x="193" y="432"/>
                  <a:pt x="180" y="434"/>
                  <a:pt x="176" y="449"/>
                </a:cubicBezTo>
                <a:close/>
                <a:moveTo>
                  <a:pt x="200" y="565"/>
                </a:moveTo>
                <a:cubicBezTo>
                  <a:pt x="192" y="549"/>
                  <a:pt x="211" y="532"/>
                  <a:pt x="224" y="533"/>
                </a:cubicBezTo>
                <a:cubicBezTo>
                  <a:pt x="219" y="532"/>
                  <a:pt x="222" y="529"/>
                  <a:pt x="224" y="525"/>
                </a:cubicBezTo>
                <a:cubicBezTo>
                  <a:pt x="214" y="522"/>
                  <a:pt x="210" y="512"/>
                  <a:pt x="200" y="509"/>
                </a:cubicBezTo>
                <a:cubicBezTo>
                  <a:pt x="200" y="502"/>
                  <a:pt x="211" y="507"/>
                  <a:pt x="212" y="501"/>
                </a:cubicBezTo>
                <a:cubicBezTo>
                  <a:pt x="197" y="504"/>
                  <a:pt x="198" y="491"/>
                  <a:pt x="188" y="489"/>
                </a:cubicBezTo>
                <a:cubicBezTo>
                  <a:pt x="184" y="499"/>
                  <a:pt x="180" y="523"/>
                  <a:pt x="164" y="509"/>
                </a:cubicBezTo>
                <a:cubicBezTo>
                  <a:pt x="174" y="527"/>
                  <a:pt x="155" y="535"/>
                  <a:pt x="164" y="549"/>
                </a:cubicBezTo>
                <a:cubicBezTo>
                  <a:pt x="158" y="549"/>
                  <a:pt x="155" y="551"/>
                  <a:pt x="152" y="553"/>
                </a:cubicBezTo>
                <a:cubicBezTo>
                  <a:pt x="144" y="533"/>
                  <a:pt x="140" y="511"/>
                  <a:pt x="112" y="525"/>
                </a:cubicBezTo>
                <a:cubicBezTo>
                  <a:pt x="128" y="525"/>
                  <a:pt x="100" y="547"/>
                  <a:pt x="124" y="549"/>
                </a:cubicBezTo>
                <a:cubicBezTo>
                  <a:pt x="118" y="549"/>
                  <a:pt x="110" y="548"/>
                  <a:pt x="112" y="557"/>
                </a:cubicBezTo>
                <a:cubicBezTo>
                  <a:pt x="115" y="563"/>
                  <a:pt x="125" y="563"/>
                  <a:pt x="132" y="565"/>
                </a:cubicBezTo>
                <a:cubicBezTo>
                  <a:pt x="151" y="557"/>
                  <a:pt x="188" y="577"/>
                  <a:pt x="200" y="565"/>
                </a:cubicBezTo>
                <a:close/>
                <a:moveTo>
                  <a:pt x="1508" y="761"/>
                </a:moveTo>
                <a:cubicBezTo>
                  <a:pt x="1513" y="761"/>
                  <a:pt x="1512" y="768"/>
                  <a:pt x="1516" y="769"/>
                </a:cubicBezTo>
                <a:cubicBezTo>
                  <a:pt x="1510" y="746"/>
                  <a:pt x="1542" y="771"/>
                  <a:pt x="1544" y="749"/>
                </a:cubicBezTo>
                <a:cubicBezTo>
                  <a:pt x="1537" y="747"/>
                  <a:pt x="1534" y="755"/>
                  <a:pt x="1532" y="749"/>
                </a:cubicBezTo>
                <a:cubicBezTo>
                  <a:pt x="1532" y="747"/>
                  <a:pt x="1531" y="744"/>
                  <a:pt x="1528" y="745"/>
                </a:cubicBezTo>
                <a:cubicBezTo>
                  <a:pt x="1532" y="761"/>
                  <a:pt x="1506" y="747"/>
                  <a:pt x="1508" y="761"/>
                </a:cubicBezTo>
                <a:close/>
                <a:moveTo>
                  <a:pt x="428" y="1197"/>
                </a:moveTo>
                <a:cubicBezTo>
                  <a:pt x="427" y="1207"/>
                  <a:pt x="430" y="1214"/>
                  <a:pt x="436" y="1217"/>
                </a:cubicBezTo>
                <a:cubicBezTo>
                  <a:pt x="448" y="1209"/>
                  <a:pt x="459" y="1197"/>
                  <a:pt x="444" y="1189"/>
                </a:cubicBezTo>
                <a:cubicBezTo>
                  <a:pt x="444" y="1203"/>
                  <a:pt x="438" y="1190"/>
                  <a:pt x="428" y="1197"/>
                </a:cubicBezTo>
                <a:close/>
                <a:moveTo>
                  <a:pt x="624" y="1281"/>
                </a:moveTo>
                <a:cubicBezTo>
                  <a:pt x="630" y="1285"/>
                  <a:pt x="649" y="1263"/>
                  <a:pt x="656" y="1285"/>
                </a:cubicBezTo>
                <a:cubicBezTo>
                  <a:pt x="652" y="1286"/>
                  <a:pt x="636" y="1293"/>
                  <a:pt x="648" y="1297"/>
                </a:cubicBezTo>
                <a:cubicBezTo>
                  <a:pt x="654" y="1291"/>
                  <a:pt x="661" y="1286"/>
                  <a:pt x="668" y="1281"/>
                </a:cubicBezTo>
                <a:cubicBezTo>
                  <a:pt x="664" y="1274"/>
                  <a:pt x="667" y="1261"/>
                  <a:pt x="660" y="1257"/>
                </a:cubicBezTo>
                <a:cubicBezTo>
                  <a:pt x="649" y="1274"/>
                  <a:pt x="631" y="1260"/>
                  <a:pt x="624" y="1281"/>
                </a:cubicBezTo>
                <a:close/>
                <a:moveTo>
                  <a:pt x="748" y="1305"/>
                </a:moveTo>
                <a:cubicBezTo>
                  <a:pt x="762" y="1302"/>
                  <a:pt x="763" y="1311"/>
                  <a:pt x="776" y="1309"/>
                </a:cubicBezTo>
                <a:cubicBezTo>
                  <a:pt x="776" y="1304"/>
                  <a:pt x="776" y="1298"/>
                  <a:pt x="776" y="1293"/>
                </a:cubicBezTo>
                <a:cubicBezTo>
                  <a:pt x="763" y="1293"/>
                  <a:pt x="755" y="1299"/>
                  <a:pt x="748" y="1305"/>
                </a:cubicBezTo>
                <a:close/>
              </a:path>
            </a:pathLst>
          </a:custGeom>
          <a:solidFill>
            <a:srgbClr val="C4080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hlinkClick r:id="rId1" tooltip="囊萤映雪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75913" y="2625858"/>
            <a:ext cx="10238582" cy="3539430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      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3">
            <a:grayscl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543" b="26350"/>
          <a:stretch>
            <a:fillRect/>
          </a:stretch>
        </p:blipFill>
        <p:spPr>
          <a:xfrm>
            <a:off x="676377" y="4127259"/>
            <a:ext cx="5239959" cy="2730330"/>
          </a:xfrm>
          <a:prstGeom prst="rect">
            <a:avLst/>
          </a:prstGeom>
        </p:spPr>
      </p:pic>
      <p:pic>
        <p:nvPicPr>
          <p:cNvPr id="8" name="图片 7" descr="未标题-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090295" y="3889375"/>
            <a:ext cx="2275840" cy="22758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66135" y="3320415"/>
            <a:ext cx="6971665" cy="36830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endParaRPr lang="zh-CN" altLang="en-US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240" y="120650"/>
            <a:ext cx="3223895" cy="376872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493770" y="710248"/>
            <a:ext cx="5982335" cy="56311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2400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囊萤映雪</a:t>
            </a:r>
            <a:endParaRPr lang="zh-CN" altLang="en-US" sz="2400" b="1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457200" algn="l" fontAlgn="auto"/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晋代时，车胤从小好学不倦，但因家境贫困，父亲无法为他提供良好的学习环境。为了维持温饱，没有多余的钱买灯油供他晚上读书。为此，他只能利用白天时间背诵诗文。 夏天的一个晚上，他正在院子里背一篇文章，忽然见许多萤火虫在低空中飞舞。一闪一闪的光点，在黑暗中显得有些耀眼。他想，如果把许多萤火虫集中在一起，不就成为一盏灯了吗?于是，他去找了一只白绢口袋，随即抓了几十只萤火虫放在里面，再扎住袋口，把它吊起来。虽然不怎么明亮，但可勉强用来看书了。从此，只要有萤火虫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hlinkClick r:id="rId1" tooltip="" action="ppaction://hlinkfile"/>
              </a:rPr>
              <a:t>，</a:t>
            </a:r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他就去抓一把来当作灯用。由于他勤学好问，后来终有成就，官至吏部尚书。</a:t>
            </a:r>
            <a:endParaRPr lang="zh-CN" altLang="en-US" sz="24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aphicFrame>
        <p:nvGraphicFramePr>
          <p:cNvPr id="12" name="对象 1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142240" y="5799455"/>
          <a:ext cx="1339850" cy="9194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7" imgW="971550" imgH="666750" progId="Package">
                  <p:embed/>
                </p:oleObj>
              </mc:Choice>
              <mc:Fallback>
                <p:oleObj name="" showAsIcon="1" r:id="rId7" imgW="971550" imgH="66675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2240" y="5799455"/>
                        <a:ext cx="1339850" cy="9194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-529" y="-932"/>
            <a:ext cx="12193057" cy="685859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127708" y="2765899"/>
            <a:ext cx="952500" cy="982345"/>
          </a:xfrm>
          <a:prstGeom prst="rect">
            <a:avLst/>
          </a:prstGeom>
          <a:noFill/>
        </p:spPr>
        <p:txBody>
          <a:bodyPr vert="horz" wrap="none" lIns="91384" tIns="45693" rIns="91384" bIns="45693" rtlCol="0">
            <a:spAutoFit/>
          </a:bodyPr>
          <a:lstStyle/>
          <a:p>
            <a:pPr algn="ctr"/>
            <a:r>
              <a:rPr lang="zh-CN" altLang="en-US" sz="5465" spc="600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伍</a:t>
            </a:r>
            <a:endParaRPr lang="zh-CN" altLang="en-US" sz="5465" spc="6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040171" y="1977552"/>
            <a:ext cx="608330" cy="2964764"/>
          </a:xfrm>
          <a:prstGeom prst="rect">
            <a:avLst/>
          </a:prstGeom>
          <a:noFill/>
        </p:spPr>
        <p:txBody>
          <a:bodyPr vert="eaVert" wrap="square" lIns="91384" tIns="45693" rIns="91384" bIns="45693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rgbClr val="C00000"/>
                </a:solidFill>
                <a:latin typeface="+mn-ea"/>
              </a:rPr>
              <a:t>体知辨</a:t>
            </a:r>
            <a:endParaRPr lang="zh-CN" altLang="en-US" sz="2800" b="1" spc="300" dirty="0">
              <a:solidFill>
                <a:srgbClr val="C00000"/>
              </a:solidFill>
              <a:latin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940368" y="2493624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8803929" y="1687918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40000" flipH="1">
            <a:off x="2654300" y="3858895"/>
            <a:ext cx="3277235" cy="3277235"/>
          </a:xfrm>
          <a:prstGeom prst="rect">
            <a:avLst/>
          </a:prstGeom>
        </p:spPr>
      </p:pic>
      <p:sp>
        <p:nvSpPr>
          <p:cNvPr id="10" name="Freeform 235"/>
          <p:cNvSpPr>
            <a:spLocks noEditPoints="1"/>
          </p:cNvSpPr>
          <p:nvPr/>
        </p:nvSpPr>
        <p:spPr bwMode="auto">
          <a:xfrm rot="7320000">
            <a:off x="6385560" y="5029835"/>
            <a:ext cx="392430" cy="335915"/>
          </a:xfrm>
          <a:custGeom>
            <a:avLst/>
            <a:gdLst>
              <a:gd name="T0" fmla="*/ 76 w 1572"/>
              <a:gd name="T1" fmla="*/ 557 h 1350"/>
              <a:gd name="T2" fmla="*/ 96 w 1572"/>
              <a:gd name="T3" fmla="*/ 453 h 1350"/>
              <a:gd name="T4" fmla="*/ 156 w 1572"/>
              <a:gd name="T5" fmla="*/ 421 h 1350"/>
              <a:gd name="T6" fmla="*/ 172 w 1572"/>
              <a:gd name="T7" fmla="*/ 349 h 1350"/>
              <a:gd name="T8" fmla="*/ 188 w 1572"/>
              <a:gd name="T9" fmla="*/ 265 h 1350"/>
              <a:gd name="T10" fmla="*/ 260 w 1572"/>
              <a:gd name="T11" fmla="*/ 317 h 1350"/>
              <a:gd name="T12" fmla="*/ 280 w 1572"/>
              <a:gd name="T13" fmla="*/ 253 h 1350"/>
              <a:gd name="T14" fmla="*/ 300 w 1572"/>
              <a:gd name="T15" fmla="*/ 249 h 1350"/>
              <a:gd name="T16" fmla="*/ 408 w 1572"/>
              <a:gd name="T17" fmla="*/ 181 h 1350"/>
              <a:gd name="T18" fmla="*/ 472 w 1572"/>
              <a:gd name="T19" fmla="*/ 165 h 1350"/>
              <a:gd name="T20" fmla="*/ 556 w 1572"/>
              <a:gd name="T21" fmla="*/ 237 h 1350"/>
              <a:gd name="T22" fmla="*/ 428 w 1572"/>
              <a:gd name="T23" fmla="*/ 345 h 1350"/>
              <a:gd name="T24" fmla="*/ 392 w 1572"/>
              <a:gd name="T25" fmla="*/ 477 h 1350"/>
              <a:gd name="T26" fmla="*/ 436 w 1572"/>
              <a:gd name="T27" fmla="*/ 781 h 1350"/>
              <a:gd name="T28" fmla="*/ 500 w 1572"/>
              <a:gd name="T29" fmla="*/ 901 h 1350"/>
              <a:gd name="T30" fmla="*/ 572 w 1572"/>
              <a:gd name="T31" fmla="*/ 989 h 1350"/>
              <a:gd name="T32" fmla="*/ 848 w 1572"/>
              <a:gd name="T33" fmla="*/ 997 h 1350"/>
              <a:gd name="T34" fmla="*/ 1064 w 1572"/>
              <a:gd name="T35" fmla="*/ 853 h 1350"/>
              <a:gd name="T36" fmla="*/ 1092 w 1572"/>
              <a:gd name="T37" fmla="*/ 757 h 1350"/>
              <a:gd name="T38" fmla="*/ 1128 w 1572"/>
              <a:gd name="T39" fmla="*/ 673 h 1350"/>
              <a:gd name="T40" fmla="*/ 1092 w 1572"/>
              <a:gd name="T41" fmla="*/ 577 h 1350"/>
              <a:gd name="T42" fmla="*/ 1044 w 1572"/>
              <a:gd name="T43" fmla="*/ 445 h 1350"/>
              <a:gd name="T44" fmla="*/ 936 w 1572"/>
              <a:gd name="T45" fmla="*/ 309 h 1350"/>
              <a:gd name="T46" fmla="*/ 924 w 1572"/>
              <a:gd name="T47" fmla="*/ 165 h 1350"/>
              <a:gd name="T48" fmla="*/ 1272 w 1572"/>
              <a:gd name="T49" fmla="*/ 41 h 1350"/>
              <a:gd name="T50" fmla="*/ 1468 w 1572"/>
              <a:gd name="T51" fmla="*/ 329 h 1350"/>
              <a:gd name="T52" fmla="*/ 1564 w 1572"/>
              <a:gd name="T53" fmla="*/ 637 h 1350"/>
              <a:gd name="T54" fmla="*/ 1528 w 1572"/>
              <a:gd name="T55" fmla="*/ 809 h 1350"/>
              <a:gd name="T56" fmla="*/ 1468 w 1572"/>
              <a:gd name="T57" fmla="*/ 957 h 1350"/>
              <a:gd name="T58" fmla="*/ 1308 w 1572"/>
              <a:gd name="T59" fmla="*/ 1153 h 1350"/>
              <a:gd name="T60" fmla="*/ 1036 w 1572"/>
              <a:gd name="T61" fmla="*/ 1297 h 1350"/>
              <a:gd name="T62" fmla="*/ 740 w 1572"/>
              <a:gd name="T63" fmla="*/ 1317 h 1350"/>
              <a:gd name="T64" fmla="*/ 540 w 1572"/>
              <a:gd name="T65" fmla="*/ 1241 h 1350"/>
              <a:gd name="T66" fmla="*/ 456 w 1572"/>
              <a:gd name="T67" fmla="*/ 1249 h 1350"/>
              <a:gd name="T68" fmla="*/ 348 w 1572"/>
              <a:gd name="T69" fmla="*/ 1213 h 1350"/>
              <a:gd name="T70" fmla="*/ 228 w 1572"/>
              <a:gd name="T71" fmla="*/ 1113 h 1350"/>
              <a:gd name="T72" fmla="*/ 176 w 1572"/>
              <a:gd name="T73" fmla="*/ 1081 h 1350"/>
              <a:gd name="T74" fmla="*/ 124 w 1572"/>
              <a:gd name="T75" fmla="*/ 957 h 1350"/>
              <a:gd name="T76" fmla="*/ 72 w 1572"/>
              <a:gd name="T77" fmla="*/ 833 h 1350"/>
              <a:gd name="T78" fmla="*/ 0 w 1572"/>
              <a:gd name="T79" fmla="*/ 709 h 1350"/>
              <a:gd name="T80" fmla="*/ 896 w 1572"/>
              <a:gd name="T81" fmla="*/ 273 h 1350"/>
              <a:gd name="T82" fmla="*/ 424 w 1572"/>
              <a:gd name="T83" fmla="*/ 177 h 1350"/>
              <a:gd name="T84" fmla="*/ 392 w 1572"/>
              <a:gd name="T85" fmla="*/ 237 h 1350"/>
              <a:gd name="T86" fmla="*/ 392 w 1572"/>
              <a:gd name="T87" fmla="*/ 237 h 1350"/>
              <a:gd name="T88" fmla="*/ 228 w 1572"/>
              <a:gd name="T89" fmla="*/ 293 h 1350"/>
              <a:gd name="T90" fmla="*/ 316 w 1572"/>
              <a:gd name="T91" fmla="*/ 357 h 1350"/>
              <a:gd name="T92" fmla="*/ 176 w 1572"/>
              <a:gd name="T93" fmla="*/ 461 h 1350"/>
              <a:gd name="T94" fmla="*/ 224 w 1572"/>
              <a:gd name="T95" fmla="*/ 533 h 1350"/>
              <a:gd name="T96" fmla="*/ 164 w 1572"/>
              <a:gd name="T97" fmla="*/ 549 h 1350"/>
              <a:gd name="T98" fmla="*/ 200 w 1572"/>
              <a:gd name="T99" fmla="*/ 565 h 1350"/>
              <a:gd name="T100" fmla="*/ 1508 w 1572"/>
              <a:gd name="T101" fmla="*/ 761 h 1350"/>
              <a:gd name="T102" fmla="*/ 656 w 1572"/>
              <a:gd name="T103" fmla="*/ 1285 h 1350"/>
              <a:gd name="T104" fmla="*/ 776 w 1572"/>
              <a:gd name="T105" fmla="*/ 1309 h 1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572" h="1350">
                <a:moveTo>
                  <a:pt x="0" y="709"/>
                </a:moveTo>
                <a:cubicBezTo>
                  <a:pt x="26" y="704"/>
                  <a:pt x="17" y="670"/>
                  <a:pt x="32" y="661"/>
                </a:cubicBezTo>
                <a:cubicBezTo>
                  <a:pt x="27" y="660"/>
                  <a:pt x="21" y="662"/>
                  <a:pt x="20" y="657"/>
                </a:cubicBezTo>
                <a:cubicBezTo>
                  <a:pt x="44" y="635"/>
                  <a:pt x="58" y="638"/>
                  <a:pt x="52" y="601"/>
                </a:cubicBezTo>
                <a:cubicBezTo>
                  <a:pt x="72" y="602"/>
                  <a:pt x="65" y="591"/>
                  <a:pt x="64" y="577"/>
                </a:cubicBezTo>
                <a:cubicBezTo>
                  <a:pt x="84" y="581"/>
                  <a:pt x="76" y="557"/>
                  <a:pt x="76" y="557"/>
                </a:cubicBezTo>
                <a:cubicBezTo>
                  <a:pt x="78" y="550"/>
                  <a:pt x="100" y="532"/>
                  <a:pt x="100" y="521"/>
                </a:cubicBezTo>
                <a:cubicBezTo>
                  <a:pt x="100" y="525"/>
                  <a:pt x="93" y="526"/>
                  <a:pt x="92" y="521"/>
                </a:cubicBezTo>
                <a:cubicBezTo>
                  <a:pt x="99" y="511"/>
                  <a:pt x="124" y="518"/>
                  <a:pt x="128" y="505"/>
                </a:cubicBezTo>
                <a:cubicBezTo>
                  <a:pt x="123" y="495"/>
                  <a:pt x="108" y="509"/>
                  <a:pt x="108" y="501"/>
                </a:cubicBezTo>
                <a:cubicBezTo>
                  <a:pt x="110" y="496"/>
                  <a:pt x="110" y="491"/>
                  <a:pt x="116" y="481"/>
                </a:cubicBezTo>
                <a:cubicBezTo>
                  <a:pt x="96" y="485"/>
                  <a:pt x="106" y="459"/>
                  <a:pt x="96" y="453"/>
                </a:cubicBezTo>
                <a:cubicBezTo>
                  <a:pt x="110" y="447"/>
                  <a:pt x="132" y="428"/>
                  <a:pt x="140" y="429"/>
                </a:cubicBezTo>
                <a:cubicBezTo>
                  <a:pt x="132" y="427"/>
                  <a:pt x="114" y="434"/>
                  <a:pt x="112" y="425"/>
                </a:cubicBezTo>
                <a:cubicBezTo>
                  <a:pt x="124" y="426"/>
                  <a:pt x="138" y="420"/>
                  <a:pt x="132" y="409"/>
                </a:cubicBezTo>
                <a:cubicBezTo>
                  <a:pt x="132" y="413"/>
                  <a:pt x="127" y="412"/>
                  <a:pt x="128" y="405"/>
                </a:cubicBezTo>
                <a:cubicBezTo>
                  <a:pt x="135" y="405"/>
                  <a:pt x="140" y="404"/>
                  <a:pt x="144" y="401"/>
                </a:cubicBezTo>
                <a:cubicBezTo>
                  <a:pt x="140" y="416"/>
                  <a:pt x="152" y="414"/>
                  <a:pt x="156" y="421"/>
                </a:cubicBezTo>
                <a:cubicBezTo>
                  <a:pt x="151" y="422"/>
                  <a:pt x="142" y="438"/>
                  <a:pt x="152" y="441"/>
                </a:cubicBezTo>
                <a:cubicBezTo>
                  <a:pt x="160" y="416"/>
                  <a:pt x="162" y="406"/>
                  <a:pt x="176" y="393"/>
                </a:cubicBezTo>
                <a:cubicBezTo>
                  <a:pt x="144" y="391"/>
                  <a:pt x="141" y="392"/>
                  <a:pt x="128" y="381"/>
                </a:cubicBezTo>
                <a:cubicBezTo>
                  <a:pt x="134" y="371"/>
                  <a:pt x="143" y="364"/>
                  <a:pt x="148" y="353"/>
                </a:cubicBezTo>
                <a:cubicBezTo>
                  <a:pt x="151" y="367"/>
                  <a:pt x="172" y="364"/>
                  <a:pt x="172" y="381"/>
                </a:cubicBezTo>
                <a:cubicBezTo>
                  <a:pt x="184" y="373"/>
                  <a:pt x="173" y="354"/>
                  <a:pt x="172" y="349"/>
                </a:cubicBezTo>
                <a:cubicBezTo>
                  <a:pt x="169" y="361"/>
                  <a:pt x="166" y="353"/>
                  <a:pt x="156" y="353"/>
                </a:cubicBezTo>
                <a:cubicBezTo>
                  <a:pt x="164" y="343"/>
                  <a:pt x="149" y="335"/>
                  <a:pt x="164" y="329"/>
                </a:cubicBezTo>
                <a:cubicBezTo>
                  <a:pt x="175" y="333"/>
                  <a:pt x="175" y="347"/>
                  <a:pt x="184" y="353"/>
                </a:cubicBezTo>
                <a:cubicBezTo>
                  <a:pt x="180" y="336"/>
                  <a:pt x="207" y="349"/>
                  <a:pt x="204" y="333"/>
                </a:cubicBezTo>
                <a:cubicBezTo>
                  <a:pt x="195" y="315"/>
                  <a:pt x="186" y="328"/>
                  <a:pt x="168" y="329"/>
                </a:cubicBezTo>
                <a:cubicBezTo>
                  <a:pt x="165" y="299"/>
                  <a:pt x="191" y="293"/>
                  <a:pt x="188" y="265"/>
                </a:cubicBezTo>
                <a:cubicBezTo>
                  <a:pt x="210" y="275"/>
                  <a:pt x="188" y="256"/>
                  <a:pt x="204" y="253"/>
                </a:cubicBezTo>
                <a:cubicBezTo>
                  <a:pt x="224" y="261"/>
                  <a:pt x="211" y="251"/>
                  <a:pt x="224" y="249"/>
                </a:cubicBezTo>
                <a:cubicBezTo>
                  <a:pt x="224" y="254"/>
                  <a:pt x="231" y="253"/>
                  <a:pt x="232" y="257"/>
                </a:cubicBezTo>
                <a:cubicBezTo>
                  <a:pt x="232" y="262"/>
                  <a:pt x="225" y="261"/>
                  <a:pt x="224" y="265"/>
                </a:cubicBezTo>
                <a:cubicBezTo>
                  <a:pt x="242" y="258"/>
                  <a:pt x="253" y="280"/>
                  <a:pt x="264" y="261"/>
                </a:cubicBezTo>
                <a:cubicBezTo>
                  <a:pt x="283" y="279"/>
                  <a:pt x="251" y="308"/>
                  <a:pt x="260" y="317"/>
                </a:cubicBezTo>
                <a:cubicBezTo>
                  <a:pt x="280" y="311"/>
                  <a:pt x="264" y="292"/>
                  <a:pt x="280" y="281"/>
                </a:cubicBezTo>
                <a:cubicBezTo>
                  <a:pt x="285" y="281"/>
                  <a:pt x="284" y="288"/>
                  <a:pt x="288" y="289"/>
                </a:cubicBezTo>
                <a:cubicBezTo>
                  <a:pt x="298" y="275"/>
                  <a:pt x="291" y="274"/>
                  <a:pt x="296" y="261"/>
                </a:cubicBezTo>
                <a:cubicBezTo>
                  <a:pt x="281" y="258"/>
                  <a:pt x="287" y="276"/>
                  <a:pt x="276" y="277"/>
                </a:cubicBezTo>
                <a:cubicBezTo>
                  <a:pt x="273" y="263"/>
                  <a:pt x="272" y="266"/>
                  <a:pt x="268" y="249"/>
                </a:cubicBezTo>
                <a:cubicBezTo>
                  <a:pt x="274" y="249"/>
                  <a:pt x="277" y="251"/>
                  <a:pt x="280" y="253"/>
                </a:cubicBezTo>
                <a:cubicBezTo>
                  <a:pt x="267" y="233"/>
                  <a:pt x="278" y="225"/>
                  <a:pt x="280" y="201"/>
                </a:cubicBezTo>
                <a:cubicBezTo>
                  <a:pt x="278" y="192"/>
                  <a:pt x="250" y="199"/>
                  <a:pt x="264" y="181"/>
                </a:cubicBezTo>
                <a:cubicBezTo>
                  <a:pt x="272" y="192"/>
                  <a:pt x="311" y="197"/>
                  <a:pt x="328" y="169"/>
                </a:cubicBezTo>
                <a:cubicBezTo>
                  <a:pt x="336" y="184"/>
                  <a:pt x="356" y="151"/>
                  <a:pt x="364" y="181"/>
                </a:cubicBezTo>
                <a:cubicBezTo>
                  <a:pt x="357" y="183"/>
                  <a:pt x="354" y="175"/>
                  <a:pt x="352" y="181"/>
                </a:cubicBezTo>
                <a:cubicBezTo>
                  <a:pt x="355" y="208"/>
                  <a:pt x="296" y="233"/>
                  <a:pt x="300" y="249"/>
                </a:cubicBezTo>
                <a:cubicBezTo>
                  <a:pt x="315" y="245"/>
                  <a:pt x="330" y="212"/>
                  <a:pt x="360" y="209"/>
                </a:cubicBezTo>
                <a:cubicBezTo>
                  <a:pt x="366" y="197"/>
                  <a:pt x="359" y="193"/>
                  <a:pt x="364" y="185"/>
                </a:cubicBezTo>
                <a:cubicBezTo>
                  <a:pt x="376" y="197"/>
                  <a:pt x="379" y="179"/>
                  <a:pt x="384" y="173"/>
                </a:cubicBezTo>
                <a:cubicBezTo>
                  <a:pt x="381" y="188"/>
                  <a:pt x="403" y="178"/>
                  <a:pt x="400" y="193"/>
                </a:cubicBezTo>
                <a:cubicBezTo>
                  <a:pt x="397" y="194"/>
                  <a:pt x="392" y="193"/>
                  <a:pt x="392" y="197"/>
                </a:cubicBezTo>
                <a:cubicBezTo>
                  <a:pt x="405" y="200"/>
                  <a:pt x="407" y="190"/>
                  <a:pt x="408" y="181"/>
                </a:cubicBezTo>
                <a:cubicBezTo>
                  <a:pt x="398" y="182"/>
                  <a:pt x="388" y="182"/>
                  <a:pt x="392" y="169"/>
                </a:cubicBezTo>
                <a:cubicBezTo>
                  <a:pt x="402" y="164"/>
                  <a:pt x="409" y="181"/>
                  <a:pt x="412" y="169"/>
                </a:cubicBezTo>
                <a:cubicBezTo>
                  <a:pt x="420" y="143"/>
                  <a:pt x="480" y="112"/>
                  <a:pt x="508" y="105"/>
                </a:cubicBezTo>
                <a:cubicBezTo>
                  <a:pt x="505" y="120"/>
                  <a:pt x="483" y="118"/>
                  <a:pt x="480" y="133"/>
                </a:cubicBezTo>
                <a:cubicBezTo>
                  <a:pt x="494" y="134"/>
                  <a:pt x="501" y="109"/>
                  <a:pt x="512" y="121"/>
                </a:cubicBezTo>
                <a:cubicBezTo>
                  <a:pt x="505" y="140"/>
                  <a:pt x="465" y="145"/>
                  <a:pt x="472" y="165"/>
                </a:cubicBezTo>
                <a:cubicBezTo>
                  <a:pt x="487" y="160"/>
                  <a:pt x="488" y="141"/>
                  <a:pt x="512" y="145"/>
                </a:cubicBezTo>
                <a:cubicBezTo>
                  <a:pt x="500" y="164"/>
                  <a:pt x="487" y="158"/>
                  <a:pt x="472" y="173"/>
                </a:cubicBezTo>
                <a:cubicBezTo>
                  <a:pt x="487" y="185"/>
                  <a:pt x="499" y="192"/>
                  <a:pt x="516" y="185"/>
                </a:cubicBezTo>
                <a:cubicBezTo>
                  <a:pt x="519" y="181"/>
                  <a:pt x="520" y="166"/>
                  <a:pt x="536" y="165"/>
                </a:cubicBezTo>
                <a:cubicBezTo>
                  <a:pt x="525" y="181"/>
                  <a:pt x="555" y="169"/>
                  <a:pt x="564" y="169"/>
                </a:cubicBezTo>
                <a:cubicBezTo>
                  <a:pt x="575" y="196"/>
                  <a:pt x="528" y="224"/>
                  <a:pt x="556" y="237"/>
                </a:cubicBezTo>
                <a:cubicBezTo>
                  <a:pt x="545" y="237"/>
                  <a:pt x="547" y="250"/>
                  <a:pt x="536" y="249"/>
                </a:cubicBezTo>
                <a:cubicBezTo>
                  <a:pt x="536" y="243"/>
                  <a:pt x="538" y="240"/>
                  <a:pt x="540" y="237"/>
                </a:cubicBezTo>
                <a:cubicBezTo>
                  <a:pt x="522" y="251"/>
                  <a:pt x="471" y="270"/>
                  <a:pt x="480" y="285"/>
                </a:cubicBezTo>
                <a:cubicBezTo>
                  <a:pt x="443" y="280"/>
                  <a:pt x="444" y="320"/>
                  <a:pt x="436" y="329"/>
                </a:cubicBezTo>
                <a:cubicBezTo>
                  <a:pt x="435" y="330"/>
                  <a:pt x="425" y="327"/>
                  <a:pt x="424" y="329"/>
                </a:cubicBezTo>
                <a:cubicBezTo>
                  <a:pt x="421" y="335"/>
                  <a:pt x="431" y="340"/>
                  <a:pt x="428" y="345"/>
                </a:cubicBezTo>
                <a:cubicBezTo>
                  <a:pt x="425" y="349"/>
                  <a:pt x="415" y="349"/>
                  <a:pt x="412" y="353"/>
                </a:cubicBezTo>
                <a:cubicBezTo>
                  <a:pt x="413" y="352"/>
                  <a:pt x="422" y="355"/>
                  <a:pt x="420" y="357"/>
                </a:cubicBezTo>
                <a:cubicBezTo>
                  <a:pt x="400" y="378"/>
                  <a:pt x="370" y="391"/>
                  <a:pt x="372" y="437"/>
                </a:cubicBezTo>
                <a:cubicBezTo>
                  <a:pt x="394" y="435"/>
                  <a:pt x="380" y="444"/>
                  <a:pt x="396" y="449"/>
                </a:cubicBezTo>
                <a:cubicBezTo>
                  <a:pt x="396" y="471"/>
                  <a:pt x="366" y="464"/>
                  <a:pt x="356" y="477"/>
                </a:cubicBezTo>
                <a:cubicBezTo>
                  <a:pt x="374" y="489"/>
                  <a:pt x="383" y="459"/>
                  <a:pt x="392" y="477"/>
                </a:cubicBezTo>
                <a:cubicBezTo>
                  <a:pt x="382" y="505"/>
                  <a:pt x="345" y="547"/>
                  <a:pt x="376" y="581"/>
                </a:cubicBezTo>
                <a:cubicBezTo>
                  <a:pt x="350" y="603"/>
                  <a:pt x="381" y="639"/>
                  <a:pt x="356" y="661"/>
                </a:cubicBezTo>
                <a:cubicBezTo>
                  <a:pt x="367" y="671"/>
                  <a:pt x="386" y="682"/>
                  <a:pt x="376" y="701"/>
                </a:cubicBezTo>
                <a:cubicBezTo>
                  <a:pt x="386" y="703"/>
                  <a:pt x="394" y="707"/>
                  <a:pt x="400" y="713"/>
                </a:cubicBezTo>
                <a:cubicBezTo>
                  <a:pt x="384" y="723"/>
                  <a:pt x="410" y="743"/>
                  <a:pt x="404" y="753"/>
                </a:cubicBezTo>
                <a:cubicBezTo>
                  <a:pt x="417" y="747"/>
                  <a:pt x="410" y="779"/>
                  <a:pt x="436" y="781"/>
                </a:cubicBezTo>
                <a:cubicBezTo>
                  <a:pt x="427" y="805"/>
                  <a:pt x="450" y="825"/>
                  <a:pt x="440" y="849"/>
                </a:cubicBezTo>
                <a:cubicBezTo>
                  <a:pt x="450" y="838"/>
                  <a:pt x="467" y="866"/>
                  <a:pt x="476" y="857"/>
                </a:cubicBezTo>
                <a:cubicBezTo>
                  <a:pt x="474" y="862"/>
                  <a:pt x="472" y="865"/>
                  <a:pt x="468" y="877"/>
                </a:cubicBezTo>
                <a:cubicBezTo>
                  <a:pt x="479" y="876"/>
                  <a:pt x="482" y="883"/>
                  <a:pt x="476" y="889"/>
                </a:cubicBezTo>
                <a:cubicBezTo>
                  <a:pt x="486" y="894"/>
                  <a:pt x="493" y="877"/>
                  <a:pt x="496" y="889"/>
                </a:cubicBezTo>
                <a:cubicBezTo>
                  <a:pt x="476" y="890"/>
                  <a:pt x="502" y="893"/>
                  <a:pt x="500" y="901"/>
                </a:cubicBezTo>
                <a:cubicBezTo>
                  <a:pt x="501" y="910"/>
                  <a:pt x="488" y="905"/>
                  <a:pt x="488" y="913"/>
                </a:cubicBezTo>
                <a:cubicBezTo>
                  <a:pt x="501" y="917"/>
                  <a:pt x="500" y="920"/>
                  <a:pt x="492" y="929"/>
                </a:cubicBezTo>
                <a:cubicBezTo>
                  <a:pt x="510" y="938"/>
                  <a:pt x="515" y="945"/>
                  <a:pt x="532" y="941"/>
                </a:cubicBezTo>
                <a:cubicBezTo>
                  <a:pt x="525" y="955"/>
                  <a:pt x="539" y="958"/>
                  <a:pt x="552" y="961"/>
                </a:cubicBezTo>
                <a:cubicBezTo>
                  <a:pt x="551" y="970"/>
                  <a:pt x="538" y="968"/>
                  <a:pt x="540" y="981"/>
                </a:cubicBezTo>
                <a:cubicBezTo>
                  <a:pt x="553" y="990"/>
                  <a:pt x="568" y="972"/>
                  <a:pt x="572" y="989"/>
                </a:cubicBezTo>
                <a:cubicBezTo>
                  <a:pt x="594" y="991"/>
                  <a:pt x="560" y="977"/>
                  <a:pt x="576" y="973"/>
                </a:cubicBezTo>
                <a:cubicBezTo>
                  <a:pt x="587" y="978"/>
                  <a:pt x="597" y="984"/>
                  <a:pt x="604" y="993"/>
                </a:cubicBezTo>
                <a:cubicBezTo>
                  <a:pt x="636" y="982"/>
                  <a:pt x="640" y="995"/>
                  <a:pt x="668" y="1009"/>
                </a:cubicBezTo>
                <a:cubicBezTo>
                  <a:pt x="683" y="997"/>
                  <a:pt x="732" y="1012"/>
                  <a:pt x="744" y="1021"/>
                </a:cubicBezTo>
                <a:cubicBezTo>
                  <a:pt x="780" y="1005"/>
                  <a:pt x="801" y="1004"/>
                  <a:pt x="832" y="1021"/>
                </a:cubicBezTo>
                <a:cubicBezTo>
                  <a:pt x="837" y="1004"/>
                  <a:pt x="841" y="1011"/>
                  <a:pt x="848" y="997"/>
                </a:cubicBezTo>
                <a:cubicBezTo>
                  <a:pt x="867" y="1003"/>
                  <a:pt x="892" y="981"/>
                  <a:pt x="892" y="977"/>
                </a:cubicBezTo>
                <a:cubicBezTo>
                  <a:pt x="898" y="977"/>
                  <a:pt x="895" y="987"/>
                  <a:pt x="904" y="985"/>
                </a:cubicBezTo>
                <a:cubicBezTo>
                  <a:pt x="923" y="969"/>
                  <a:pt x="939" y="967"/>
                  <a:pt x="948" y="933"/>
                </a:cubicBezTo>
                <a:cubicBezTo>
                  <a:pt x="958" y="946"/>
                  <a:pt x="977" y="918"/>
                  <a:pt x="984" y="913"/>
                </a:cubicBezTo>
                <a:cubicBezTo>
                  <a:pt x="989" y="909"/>
                  <a:pt x="990" y="915"/>
                  <a:pt x="1000" y="909"/>
                </a:cubicBezTo>
                <a:cubicBezTo>
                  <a:pt x="1019" y="898"/>
                  <a:pt x="1033" y="863"/>
                  <a:pt x="1064" y="853"/>
                </a:cubicBezTo>
                <a:cubicBezTo>
                  <a:pt x="1062" y="840"/>
                  <a:pt x="1046" y="841"/>
                  <a:pt x="1048" y="825"/>
                </a:cubicBezTo>
                <a:cubicBezTo>
                  <a:pt x="1054" y="825"/>
                  <a:pt x="1061" y="842"/>
                  <a:pt x="1060" y="825"/>
                </a:cubicBezTo>
                <a:cubicBezTo>
                  <a:pt x="1060" y="820"/>
                  <a:pt x="1053" y="821"/>
                  <a:pt x="1052" y="817"/>
                </a:cubicBezTo>
                <a:cubicBezTo>
                  <a:pt x="1057" y="806"/>
                  <a:pt x="1079" y="798"/>
                  <a:pt x="1080" y="781"/>
                </a:cubicBezTo>
                <a:cubicBezTo>
                  <a:pt x="1088" y="780"/>
                  <a:pt x="1089" y="786"/>
                  <a:pt x="1096" y="785"/>
                </a:cubicBezTo>
                <a:cubicBezTo>
                  <a:pt x="1090" y="763"/>
                  <a:pt x="1104" y="767"/>
                  <a:pt x="1092" y="757"/>
                </a:cubicBezTo>
                <a:cubicBezTo>
                  <a:pt x="1096" y="752"/>
                  <a:pt x="1103" y="749"/>
                  <a:pt x="1108" y="745"/>
                </a:cubicBezTo>
                <a:cubicBezTo>
                  <a:pt x="1110" y="732"/>
                  <a:pt x="1097" y="734"/>
                  <a:pt x="1096" y="725"/>
                </a:cubicBezTo>
                <a:cubicBezTo>
                  <a:pt x="1112" y="736"/>
                  <a:pt x="1106" y="710"/>
                  <a:pt x="1100" y="701"/>
                </a:cubicBezTo>
                <a:cubicBezTo>
                  <a:pt x="1109" y="694"/>
                  <a:pt x="1122" y="702"/>
                  <a:pt x="1124" y="697"/>
                </a:cubicBezTo>
                <a:cubicBezTo>
                  <a:pt x="1120" y="686"/>
                  <a:pt x="1113" y="679"/>
                  <a:pt x="1112" y="665"/>
                </a:cubicBezTo>
                <a:cubicBezTo>
                  <a:pt x="1118" y="667"/>
                  <a:pt x="1115" y="678"/>
                  <a:pt x="1128" y="673"/>
                </a:cubicBezTo>
                <a:cubicBezTo>
                  <a:pt x="1124" y="657"/>
                  <a:pt x="1102" y="659"/>
                  <a:pt x="1100" y="641"/>
                </a:cubicBezTo>
                <a:cubicBezTo>
                  <a:pt x="1109" y="640"/>
                  <a:pt x="1117" y="637"/>
                  <a:pt x="1120" y="629"/>
                </a:cubicBezTo>
                <a:cubicBezTo>
                  <a:pt x="1098" y="628"/>
                  <a:pt x="1118" y="607"/>
                  <a:pt x="1112" y="605"/>
                </a:cubicBezTo>
                <a:cubicBezTo>
                  <a:pt x="1107" y="621"/>
                  <a:pt x="1101" y="603"/>
                  <a:pt x="1096" y="597"/>
                </a:cubicBezTo>
                <a:cubicBezTo>
                  <a:pt x="1095" y="586"/>
                  <a:pt x="1112" y="594"/>
                  <a:pt x="1108" y="581"/>
                </a:cubicBezTo>
                <a:cubicBezTo>
                  <a:pt x="1103" y="571"/>
                  <a:pt x="1096" y="588"/>
                  <a:pt x="1092" y="577"/>
                </a:cubicBezTo>
                <a:cubicBezTo>
                  <a:pt x="1092" y="546"/>
                  <a:pt x="1091" y="528"/>
                  <a:pt x="1088" y="505"/>
                </a:cubicBezTo>
                <a:cubicBezTo>
                  <a:pt x="1067" y="503"/>
                  <a:pt x="1076" y="496"/>
                  <a:pt x="1064" y="485"/>
                </a:cubicBezTo>
                <a:cubicBezTo>
                  <a:pt x="1065" y="477"/>
                  <a:pt x="1079" y="481"/>
                  <a:pt x="1080" y="473"/>
                </a:cubicBezTo>
                <a:cubicBezTo>
                  <a:pt x="1059" y="479"/>
                  <a:pt x="1074" y="465"/>
                  <a:pt x="1072" y="461"/>
                </a:cubicBezTo>
                <a:cubicBezTo>
                  <a:pt x="1069" y="456"/>
                  <a:pt x="1042" y="460"/>
                  <a:pt x="1064" y="449"/>
                </a:cubicBezTo>
                <a:cubicBezTo>
                  <a:pt x="1051" y="447"/>
                  <a:pt x="1048" y="458"/>
                  <a:pt x="1044" y="445"/>
                </a:cubicBezTo>
                <a:cubicBezTo>
                  <a:pt x="1044" y="440"/>
                  <a:pt x="1051" y="441"/>
                  <a:pt x="1052" y="437"/>
                </a:cubicBezTo>
                <a:cubicBezTo>
                  <a:pt x="1040" y="422"/>
                  <a:pt x="1010" y="426"/>
                  <a:pt x="1012" y="389"/>
                </a:cubicBezTo>
                <a:cubicBezTo>
                  <a:pt x="986" y="399"/>
                  <a:pt x="978" y="358"/>
                  <a:pt x="956" y="341"/>
                </a:cubicBezTo>
                <a:cubicBezTo>
                  <a:pt x="956" y="346"/>
                  <a:pt x="955" y="350"/>
                  <a:pt x="948" y="349"/>
                </a:cubicBezTo>
                <a:cubicBezTo>
                  <a:pt x="959" y="338"/>
                  <a:pt x="942" y="345"/>
                  <a:pt x="940" y="337"/>
                </a:cubicBezTo>
                <a:cubicBezTo>
                  <a:pt x="937" y="324"/>
                  <a:pt x="945" y="313"/>
                  <a:pt x="936" y="309"/>
                </a:cubicBezTo>
                <a:cubicBezTo>
                  <a:pt x="933" y="300"/>
                  <a:pt x="928" y="322"/>
                  <a:pt x="916" y="317"/>
                </a:cubicBezTo>
                <a:cubicBezTo>
                  <a:pt x="914" y="289"/>
                  <a:pt x="904" y="290"/>
                  <a:pt x="892" y="269"/>
                </a:cubicBezTo>
                <a:cubicBezTo>
                  <a:pt x="904" y="265"/>
                  <a:pt x="897" y="262"/>
                  <a:pt x="892" y="257"/>
                </a:cubicBezTo>
                <a:cubicBezTo>
                  <a:pt x="898" y="252"/>
                  <a:pt x="908" y="252"/>
                  <a:pt x="912" y="245"/>
                </a:cubicBezTo>
                <a:cubicBezTo>
                  <a:pt x="910" y="239"/>
                  <a:pt x="897" y="244"/>
                  <a:pt x="896" y="237"/>
                </a:cubicBezTo>
                <a:cubicBezTo>
                  <a:pt x="914" y="215"/>
                  <a:pt x="897" y="182"/>
                  <a:pt x="924" y="165"/>
                </a:cubicBezTo>
                <a:cubicBezTo>
                  <a:pt x="919" y="164"/>
                  <a:pt x="913" y="166"/>
                  <a:pt x="912" y="161"/>
                </a:cubicBezTo>
                <a:cubicBezTo>
                  <a:pt x="993" y="124"/>
                  <a:pt x="1017" y="87"/>
                  <a:pt x="1064" y="25"/>
                </a:cubicBezTo>
                <a:cubicBezTo>
                  <a:pt x="1099" y="18"/>
                  <a:pt x="1122" y="0"/>
                  <a:pt x="1148" y="21"/>
                </a:cubicBezTo>
                <a:cubicBezTo>
                  <a:pt x="1156" y="12"/>
                  <a:pt x="1168" y="7"/>
                  <a:pt x="1180" y="1"/>
                </a:cubicBezTo>
                <a:cubicBezTo>
                  <a:pt x="1210" y="7"/>
                  <a:pt x="1236" y="19"/>
                  <a:pt x="1236" y="45"/>
                </a:cubicBezTo>
                <a:cubicBezTo>
                  <a:pt x="1251" y="47"/>
                  <a:pt x="1256" y="38"/>
                  <a:pt x="1272" y="41"/>
                </a:cubicBezTo>
                <a:cubicBezTo>
                  <a:pt x="1265" y="66"/>
                  <a:pt x="1291" y="57"/>
                  <a:pt x="1292" y="73"/>
                </a:cubicBezTo>
                <a:cubicBezTo>
                  <a:pt x="1290" y="85"/>
                  <a:pt x="1275" y="86"/>
                  <a:pt x="1276" y="101"/>
                </a:cubicBezTo>
                <a:cubicBezTo>
                  <a:pt x="1294" y="105"/>
                  <a:pt x="1307" y="122"/>
                  <a:pt x="1320" y="109"/>
                </a:cubicBezTo>
                <a:cubicBezTo>
                  <a:pt x="1380" y="143"/>
                  <a:pt x="1426" y="206"/>
                  <a:pt x="1464" y="249"/>
                </a:cubicBezTo>
                <a:cubicBezTo>
                  <a:pt x="1459" y="251"/>
                  <a:pt x="1455" y="253"/>
                  <a:pt x="1452" y="257"/>
                </a:cubicBezTo>
                <a:cubicBezTo>
                  <a:pt x="1457" y="279"/>
                  <a:pt x="1483" y="300"/>
                  <a:pt x="1468" y="329"/>
                </a:cubicBezTo>
                <a:cubicBezTo>
                  <a:pt x="1496" y="341"/>
                  <a:pt x="1494" y="383"/>
                  <a:pt x="1524" y="393"/>
                </a:cubicBezTo>
                <a:cubicBezTo>
                  <a:pt x="1527" y="419"/>
                  <a:pt x="1550" y="447"/>
                  <a:pt x="1528" y="477"/>
                </a:cubicBezTo>
                <a:cubicBezTo>
                  <a:pt x="1535" y="478"/>
                  <a:pt x="1541" y="480"/>
                  <a:pt x="1544" y="485"/>
                </a:cubicBezTo>
                <a:cubicBezTo>
                  <a:pt x="1526" y="533"/>
                  <a:pt x="1572" y="553"/>
                  <a:pt x="1552" y="605"/>
                </a:cubicBezTo>
                <a:cubicBezTo>
                  <a:pt x="1557" y="606"/>
                  <a:pt x="1563" y="604"/>
                  <a:pt x="1564" y="609"/>
                </a:cubicBezTo>
                <a:cubicBezTo>
                  <a:pt x="1560" y="620"/>
                  <a:pt x="1560" y="626"/>
                  <a:pt x="1564" y="637"/>
                </a:cubicBezTo>
                <a:cubicBezTo>
                  <a:pt x="1552" y="636"/>
                  <a:pt x="1548" y="650"/>
                  <a:pt x="1540" y="641"/>
                </a:cubicBezTo>
                <a:cubicBezTo>
                  <a:pt x="1535" y="665"/>
                  <a:pt x="1541" y="676"/>
                  <a:pt x="1536" y="701"/>
                </a:cubicBezTo>
                <a:cubicBezTo>
                  <a:pt x="1556" y="702"/>
                  <a:pt x="1541" y="716"/>
                  <a:pt x="1556" y="713"/>
                </a:cubicBezTo>
                <a:cubicBezTo>
                  <a:pt x="1559" y="733"/>
                  <a:pt x="1546" y="745"/>
                  <a:pt x="1564" y="749"/>
                </a:cubicBezTo>
                <a:cubicBezTo>
                  <a:pt x="1543" y="766"/>
                  <a:pt x="1535" y="764"/>
                  <a:pt x="1520" y="789"/>
                </a:cubicBezTo>
                <a:cubicBezTo>
                  <a:pt x="1533" y="794"/>
                  <a:pt x="1514" y="802"/>
                  <a:pt x="1528" y="809"/>
                </a:cubicBezTo>
                <a:cubicBezTo>
                  <a:pt x="1528" y="817"/>
                  <a:pt x="1515" y="812"/>
                  <a:pt x="1516" y="821"/>
                </a:cubicBezTo>
                <a:cubicBezTo>
                  <a:pt x="1533" y="825"/>
                  <a:pt x="1513" y="854"/>
                  <a:pt x="1532" y="861"/>
                </a:cubicBezTo>
                <a:cubicBezTo>
                  <a:pt x="1520" y="882"/>
                  <a:pt x="1503" y="876"/>
                  <a:pt x="1496" y="897"/>
                </a:cubicBezTo>
                <a:cubicBezTo>
                  <a:pt x="1490" y="895"/>
                  <a:pt x="1495" y="882"/>
                  <a:pt x="1488" y="881"/>
                </a:cubicBezTo>
                <a:cubicBezTo>
                  <a:pt x="1484" y="900"/>
                  <a:pt x="1483" y="897"/>
                  <a:pt x="1496" y="901"/>
                </a:cubicBezTo>
                <a:cubicBezTo>
                  <a:pt x="1498" y="918"/>
                  <a:pt x="1486" y="959"/>
                  <a:pt x="1468" y="957"/>
                </a:cubicBezTo>
                <a:cubicBezTo>
                  <a:pt x="1483" y="967"/>
                  <a:pt x="1451" y="977"/>
                  <a:pt x="1448" y="997"/>
                </a:cubicBezTo>
                <a:cubicBezTo>
                  <a:pt x="1446" y="1007"/>
                  <a:pt x="1464" y="1032"/>
                  <a:pt x="1460" y="1041"/>
                </a:cubicBezTo>
                <a:cubicBezTo>
                  <a:pt x="1451" y="1065"/>
                  <a:pt x="1430" y="1063"/>
                  <a:pt x="1404" y="1057"/>
                </a:cubicBezTo>
                <a:cubicBezTo>
                  <a:pt x="1399" y="1076"/>
                  <a:pt x="1404" y="1089"/>
                  <a:pt x="1388" y="1101"/>
                </a:cubicBezTo>
                <a:cubicBezTo>
                  <a:pt x="1386" y="1100"/>
                  <a:pt x="1373" y="1091"/>
                  <a:pt x="1372" y="1101"/>
                </a:cubicBezTo>
                <a:cubicBezTo>
                  <a:pt x="1372" y="1123"/>
                  <a:pt x="1316" y="1125"/>
                  <a:pt x="1308" y="1153"/>
                </a:cubicBezTo>
                <a:cubicBezTo>
                  <a:pt x="1280" y="1165"/>
                  <a:pt x="1259" y="1203"/>
                  <a:pt x="1232" y="1201"/>
                </a:cubicBezTo>
                <a:cubicBezTo>
                  <a:pt x="1215" y="1238"/>
                  <a:pt x="1188" y="1244"/>
                  <a:pt x="1160" y="1241"/>
                </a:cubicBezTo>
                <a:cubicBezTo>
                  <a:pt x="1144" y="1261"/>
                  <a:pt x="1116" y="1277"/>
                  <a:pt x="1088" y="1273"/>
                </a:cubicBezTo>
                <a:cubicBezTo>
                  <a:pt x="1081" y="1276"/>
                  <a:pt x="1081" y="1285"/>
                  <a:pt x="1076" y="1289"/>
                </a:cubicBezTo>
                <a:cubicBezTo>
                  <a:pt x="1057" y="1284"/>
                  <a:pt x="1050" y="1292"/>
                  <a:pt x="1036" y="1285"/>
                </a:cubicBezTo>
                <a:cubicBezTo>
                  <a:pt x="1034" y="1292"/>
                  <a:pt x="1042" y="1295"/>
                  <a:pt x="1036" y="1297"/>
                </a:cubicBezTo>
                <a:cubicBezTo>
                  <a:pt x="985" y="1298"/>
                  <a:pt x="957" y="1310"/>
                  <a:pt x="940" y="1329"/>
                </a:cubicBezTo>
                <a:cubicBezTo>
                  <a:pt x="931" y="1326"/>
                  <a:pt x="924" y="1325"/>
                  <a:pt x="912" y="1317"/>
                </a:cubicBezTo>
                <a:cubicBezTo>
                  <a:pt x="857" y="1331"/>
                  <a:pt x="837" y="1329"/>
                  <a:pt x="784" y="1321"/>
                </a:cubicBezTo>
                <a:cubicBezTo>
                  <a:pt x="790" y="1320"/>
                  <a:pt x="799" y="1322"/>
                  <a:pt x="800" y="1317"/>
                </a:cubicBezTo>
                <a:cubicBezTo>
                  <a:pt x="779" y="1305"/>
                  <a:pt x="757" y="1321"/>
                  <a:pt x="744" y="1329"/>
                </a:cubicBezTo>
                <a:cubicBezTo>
                  <a:pt x="743" y="1324"/>
                  <a:pt x="745" y="1318"/>
                  <a:pt x="740" y="1317"/>
                </a:cubicBezTo>
                <a:cubicBezTo>
                  <a:pt x="702" y="1350"/>
                  <a:pt x="654" y="1302"/>
                  <a:pt x="628" y="1309"/>
                </a:cubicBezTo>
                <a:cubicBezTo>
                  <a:pt x="628" y="1303"/>
                  <a:pt x="630" y="1300"/>
                  <a:pt x="632" y="1297"/>
                </a:cubicBezTo>
                <a:cubicBezTo>
                  <a:pt x="619" y="1292"/>
                  <a:pt x="629" y="1310"/>
                  <a:pt x="616" y="1305"/>
                </a:cubicBezTo>
                <a:cubicBezTo>
                  <a:pt x="615" y="1299"/>
                  <a:pt x="617" y="1290"/>
                  <a:pt x="612" y="1289"/>
                </a:cubicBezTo>
                <a:cubicBezTo>
                  <a:pt x="576" y="1328"/>
                  <a:pt x="537" y="1273"/>
                  <a:pt x="520" y="1265"/>
                </a:cubicBezTo>
                <a:cubicBezTo>
                  <a:pt x="533" y="1260"/>
                  <a:pt x="549" y="1256"/>
                  <a:pt x="540" y="1241"/>
                </a:cubicBezTo>
                <a:cubicBezTo>
                  <a:pt x="526" y="1235"/>
                  <a:pt x="538" y="1255"/>
                  <a:pt x="528" y="1253"/>
                </a:cubicBezTo>
                <a:cubicBezTo>
                  <a:pt x="515" y="1246"/>
                  <a:pt x="541" y="1239"/>
                  <a:pt x="528" y="1233"/>
                </a:cubicBezTo>
                <a:cubicBezTo>
                  <a:pt x="514" y="1239"/>
                  <a:pt x="511" y="1264"/>
                  <a:pt x="508" y="1269"/>
                </a:cubicBezTo>
                <a:cubicBezTo>
                  <a:pt x="499" y="1256"/>
                  <a:pt x="488" y="1270"/>
                  <a:pt x="480" y="1257"/>
                </a:cubicBezTo>
                <a:cubicBezTo>
                  <a:pt x="474" y="1243"/>
                  <a:pt x="494" y="1255"/>
                  <a:pt x="492" y="1245"/>
                </a:cubicBezTo>
                <a:cubicBezTo>
                  <a:pt x="474" y="1238"/>
                  <a:pt x="477" y="1246"/>
                  <a:pt x="456" y="1249"/>
                </a:cubicBezTo>
                <a:cubicBezTo>
                  <a:pt x="449" y="1230"/>
                  <a:pt x="439" y="1236"/>
                  <a:pt x="424" y="1241"/>
                </a:cubicBezTo>
                <a:cubicBezTo>
                  <a:pt x="432" y="1227"/>
                  <a:pt x="418" y="1227"/>
                  <a:pt x="408" y="1221"/>
                </a:cubicBezTo>
                <a:cubicBezTo>
                  <a:pt x="402" y="1221"/>
                  <a:pt x="405" y="1231"/>
                  <a:pt x="396" y="1229"/>
                </a:cubicBezTo>
                <a:cubicBezTo>
                  <a:pt x="404" y="1223"/>
                  <a:pt x="364" y="1208"/>
                  <a:pt x="368" y="1221"/>
                </a:cubicBezTo>
                <a:cubicBezTo>
                  <a:pt x="368" y="1209"/>
                  <a:pt x="359" y="1212"/>
                  <a:pt x="364" y="1201"/>
                </a:cubicBezTo>
                <a:cubicBezTo>
                  <a:pt x="351" y="1197"/>
                  <a:pt x="356" y="1211"/>
                  <a:pt x="348" y="1213"/>
                </a:cubicBezTo>
                <a:cubicBezTo>
                  <a:pt x="344" y="1190"/>
                  <a:pt x="337" y="1215"/>
                  <a:pt x="320" y="1205"/>
                </a:cubicBezTo>
                <a:cubicBezTo>
                  <a:pt x="321" y="1191"/>
                  <a:pt x="310" y="1188"/>
                  <a:pt x="308" y="1177"/>
                </a:cubicBezTo>
                <a:cubicBezTo>
                  <a:pt x="289" y="1175"/>
                  <a:pt x="285" y="1185"/>
                  <a:pt x="272" y="1181"/>
                </a:cubicBezTo>
                <a:cubicBezTo>
                  <a:pt x="282" y="1166"/>
                  <a:pt x="264" y="1163"/>
                  <a:pt x="272" y="1153"/>
                </a:cubicBezTo>
                <a:cubicBezTo>
                  <a:pt x="260" y="1150"/>
                  <a:pt x="264" y="1150"/>
                  <a:pt x="252" y="1153"/>
                </a:cubicBezTo>
                <a:cubicBezTo>
                  <a:pt x="260" y="1138"/>
                  <a:pt x="230" y="1131"/>
                  <a:pt x="228" y="1113"/>
                </a:cubicBezTo>
                <a:cubicBezTo>
                  <a:pt x="235" y="1116"/>
                  <a:pt x="245" y="1105"/>
                  <a:pt x="236" y="1105"/>
                </a:cubicBezTo>
                <a:cubicBezTo>
                  <a:pt x="233" y="1110"/>
                  <a:pt x="227" y="1112"/>
                  <a:pt x="220" y="1113"/>
                </a:cubicBezTo>
                <a:cubicBezTo>
                  <a:pt x="230" y="1100"/>
                  <a:pt x="209" y="1100"/>
                  <a:pt x="224" y="1089"/>
                </a:cubicBezTo>
                <a:cubicBezTo>
                  <a:pt x="211" y="1088"/>
                  <a:pt x="204" y="1097"/>
                  <a:pt x="196" y="1093"/>
                </a:cubicBezTo>
                <a:cubicBezTo>
                  <a:pt x="197" y="1088"/>
                  <a:pt x="203" y="1084"/>
                  <a:pt x="196" y="1081"/>
                </a:cubicBezTo>
                <a:cubicBezTo>
                  <a:pt x="195" y="1097"/>
                  <a:pt x="178" y="1092"/>
                  <a:pt x="176" y="1081"/>
                </a:cubicBezTo>
                <a:cubicBezTo>
                  <a:pt x="195" y="1086"/>
                  <a:pt x="191" y="1067"/>
                  <a:pt x="204" y="1065"/>
                </a:cubicBezTo>
                <a:cubicBezTo>
                  <a:pt x="187" y="1056"/>
                  <a:pt x="176" y="1058"/>
                  <a:pt x="164" y="1069"/>
                </a:cubicBezTo>
                <a:cubicBezTo>
                  <a:pt x="162" y="1057"/>
                  <a:pt x="145" y="1061"/>
                  <a:pt x="140" y="1053"/>
                </a:cubicBezTo>
                <a:cubicBezTo>
                  <a:pt x="156" y="1034"/>
                  <a:pt x="138" y="1029"/>
                  <a:pt x="152" y="1013"/>
                </a:cubicBezTo>
                <a:cubicBezTo>
                  <a:pt x="139" y="1008"/>
                  <a:pt x="134" y="996"/>
                  <a:pt x="124" y="989"/>
                </a:cubicBezTo>
                <a:cubicBezTo>
                  <a:pt x="143" y="977"/>
                  <a:pt x="109" y="974"/>
                  <a:pt x="124" y="957"/>
                </a:cubicBezTo>
                <a:cubicBezTo>
                  <a:pt x="113" y="965"/>
                  <a:pt x="89" y="936"/>
                  <a:pt x="96" y="917"/>
                </a:cubicBezTo>
                <a:cubicBezTo>
                  <a:pt x="75" y="919"/>
                  <a:pt x="76" y="900"/>
                  <a:pt x="68" y="889"/>
                </a:cubicBezTo>
                <a:cubicBezTo>
                  <a:pt x="72" y="878"/>
                  <a:pt x="78" y="870"/>
                  <a:pt x="84" y="861"/>
                </a:cubicBezTo>
                <a:cubicBezTo>
                  <a:pt x="85" y="865"/>
                  <a:pt x="91" y="871"/>
                  <a:pt x="92" y="865"/>
                </a:cubicBezTo>
                <a:cubicBezTo>
                  <a:pt x="81" y="856"/>
                  <a:pt x="67" y="860"/>
                  <a:pt x="60" y="841"/>
                </a:cubicBezTo>
                <a:cubicBezTo>
                  <a:pt x="66" y="841"/>
                  <a:pt x="74" y="842"/>
                  <a:pt x="72" y="833"/>
                </a:cubicBezTo>
                <a:cubicBezTo>
                  <a:pt x="63" y="822"/>
                  <a:pt x="44" y="821"/>
                  <a:pt x="32" y="813"/>
                </a:cubicBezTo>
                <a:cubicBezTo>
                  <a:pt x="39" y="810"/>
                  <a:pt x="44" y="794"/>
                  <a:pt x="32" y="793"/>
                </a:cubicBezTo>
                <a:cubicBezTo>
                  <a:pt x="31" y="812"/>
                  <a:pt x="22" y="786"/>
                  <a:pt x="16" y="785"/>
                </a:cubicBezTo>
                <a:cubicBezTo>
                  <a:pt x="22" y="785"/>
                  <a:pt x="25" y="787"/>
                  <a:pt x="28" y="789"/>
                </a:cubicBezTo>
                <a:cubicBezTo>
                  <a:pt x="19" y="762"/>
                  <a:pt x="18" y="737"/>
                  <a:pt x="0" y="713"/>
                </a:cubicBezTo>
                <a:cubicBezTo>
                  <a:pt x="0" y="712"/>
                  <a:pt x="0" y="710"/>
                  <a:pt x="0" y="709"/>
                </a:cubicBezTo>
                <a:close/>
                <a:moveTo>
                  <a:pt x="128" y="501"/>
                </a:moveTo>
                <a:cubicBezTo>
                  <a:pt x="129" y="493"/>
                  <a:pt x="143" y="497"/>
                  <a:pt x="144" y="489"/>
                </a:cubicBezTo>
                <a:cubicBezTo>
                  <a:pt x="137" y="481"/>
                  <a:pt x="129" y="488"/>
                  <a:pt x="120" y="489"/>
                </a:cubicBezTo>
                <a:cubicBezTo>
                  <a:pt x="120" y="492"/>
                  <a:pt x="120" y="494"/>
                  <a:pt x="120" y="497"/>
                </a:cubicBezTo>
                <a:cubicBezTo>
                  <a:pt x="124" y="497"/>
                  <a:pt x="125" y="500"/>
                  <a:pt x="128" y="501"/>
                </a:cubicBezTo>
                <a:close/>
                <a:moveTo>
                  <a:pt x="896" y="273"/>
                </a:moveTo>
                <a:cubicBezTo>
                  <a:pt x="903" y="274"/>
                  <a:pt x="916" y="290"/>
                  <a:pt x="924" y="277"/>
                </a:cubicBezTo>
                <a:cubicBezTo>
                  <a:pt x="914" y="279"/>
                  <a:pt x="901" y="263"/>
                  <a:pt x="896" y="273"/>
                </a:cubicBezTo>
                <a:close/>
                <a:moveTo>
                  <a:pt x="448" y="153"/>
                </a:moveTo>
                <a:cubicBezTo>
                  <a:pt x="434" y="152"/>
                  <a:pt x="424" y="156"/>
                  <a:pt x="420" y="165"/>
                </a:cubicBezTo>
                <a:cubicBezTo>
                  <a:pt x="433" y="177"/>
                  <a:pt x="440" y="155"/>
                  <a:pt x="448" y="165"/>
                </a:cubicBezTo>
                <a:cubicBezTo>
                  <a:pt x="437" y="178"/>
                  <a:pt x="427" y="169"/>
                  <a:pt x="424" y="177"/>
                </a:cubicBezTo>
                <a:cubicBezTo>
                  <a:pt x="426" y="170"/>
                  <a:pt x="441" y="189"/>
                  <a:pt x="428" y="193"/>
                </a:cubicBezTo>
                <a:cubicBezTo>
                  <a:pt x="435" y="191"/>
                  <a:pt x="452" y="198"/>
                  <a:pt x="452" y="189"/>
                </a:cubicBezTo>
                <a:cubicBezTo>
                  <a:pt x="447" y="187"/>
                  <a:pt x="444" y="184"/>
                  <a:pt x="444" y="177"/>
                </a:cubicBezTo>
                <a:cubicBezTo>
                  <a:pt x="459" y="176"/>
                  <a:pt x="462" y="170"/>
                  <a:pt x="468" y="169"/>
                </a:cubicBezTo>
                <a:cubicBezTo>
                  <a:pt x="464" y="155"/>
                  <a:pt x="448" y="174"/>
                  <a:pt x="448" y="153"/>
                </a:cubicBezTo>
                <a:close/>
                <a:moveTo>
                  <a:pt x="392" y="237"/>
                </a:moveTo>
                <a:cubicBezTo>
                  <a:pt x="396" y="254"/>
                  <a:pt x="384" y="255"/>
                  <a:pt x="380" y="265"/>
                </a:cubicBezTo>
                <a:cubicBezTo>
                  <a:pt x="395" y="267"/>
                  <a:pt x="408" y="274"/>
                  <a:pt x="420" y="261"/>
                </a:cubicBezTo>
                <a:cubicBezTo>
                  <a:pt x="413" y="257"/>
                  <a:pt x="406" y="254"/>
                  <a:pt x="408" y="241"/>
                </a:cubicBezTo>
                <a:cubicBezTo>
                  <a:pt x="416" y="233"/>
                  <a:pt x="416" y="243"/>
                  <a:pt x="424" y="245"/>
                </a:cubicBezTo>
                <a:cubicBezTo>
                  <a:pt x="412" y="234"/>
                  <a:pt x="446" y="225"/>
                  <a:pt x="432" y="221"/>
                </a:cubicBezTo>
                <a:cubicBezTo>
                  <a:pt x="425" y="233"/>
                  <a:pt x="400" y="227"/>
                  <a:pt x="392" y="237"/>
                </a:cubicBezTo>
                <a:close/>
                <a:moveTo>
                  <a:pt x="204" y="281"/>
                </a:moveTo>
                <a:cubicBezTo>
                  <a:pt x="199" y="297"/>
                  <a:pt x="193" y="310"/>
                  <a:pt x="200" y="321"/>
                </a:cubicBezTo>
                <a:cubicBezTo>
                  <a:pt x="211" y="314"/>
                  <a:pt x="220" y="303"/>
                  <a:pt x="232" y="297"/>
                </a:cubicBezTo>
                <a:cubicBezTo>
                  <a:pt x="220" y="295"/>
                  <a:pt x="224" y="276"/>
                  <a:pt x="204" y="281"/>
                </a:cubicBezTo>
                <a:close/>
                <a:moveTo>
                  <a:pt x="248" y="289"/>
                </a:moveTo>
                <a:cubicBezTo>
                  <a:pt x="245" y="286"/>
                  <a:pt x="224" y="279"/>
                  <a:pt x="228" y="293"/>
                </a:cubicBezTo>
                <a:cubicBezTo>
                  <a:pt x="238" y="295"/>
                  <a:pt x="242" y="298"/>
                  <a:pt x="248" y="289"/>
                </a:cubicBezTo>
                <a:close/>
                <a:moveTo>
                  <a:pt x="308" y="373"/>
                </a:moveTo>
                <a:cubicBezTo>
                  <a:pt x="303" y="374"/>
                  <a:pt x="297" y="372"/>
                  <a:pt x="296" y="377"/>
                </a:cubicBezTo>
                <a:cubicBezTo>
                  <a:pt x="302" y="378"/>
                  <a:pt x="317" y="390"/>
                  <a:pt x="320" y="381"/>
                </a:cubicBezTo>
                <a:cubicBezTo>
                  <a:pt x="306" y="378"/>
                  <a:pt x="315" y="367"/>
                  <a:pt x="320" y="361"/>
                </a:cubicBezTo>
                <a:cubicBezTo>
                  <a:pt x="318" y="361"/>
                  <a:pt x="315" y="360"/>
                  <a:pt x="316" y="357"/>
                </a:cubicBezTo>
                <a:cubicBezTo>
                  <a:pt x="313" y="357"/>
                  <a:pt x="311" y="357"/>
                  <a:pt x="308" y="357"/>
                </a:cubicBezTo>
                <a:cubicBezTo>
                  <a:pt x="308" y="362"/>
                  <a:pt x="308" y="368"/>
                  <a:pt x="308" y="373"/>
                </a:cubicBezTo>
                <a:close/>
                <a:moveTo>
                  <a:pt x="176" y="449"/>
                </a:moveTo>
                <a:cubicBezTo>
                  <a:pt x="185" y="454"/>
                  <a:pt x="191" y="439"/>
                  <a:pt x="192" y="449"/>
                </a:cubicBezTo>
                <a:cubicBezTo>
                  <a:pt x="191" y="455"/>
                  <a:pt x="193" y="464"/>
                  <a:pt x="188" y="465"/>
                </a:cubicBezTo>
                <a:cubicBezTo>
                  <a:pt x="182" y="465"/>
                  <a:pt x="179" y="463"/>
                  <a:pt x="176" y="461"/>
                </a:cubicBezTo>
                <a:cubicBezTo>
                  <a:pt x="170" y="479"/>
                  <a:pt x="190" y="471"/>
                  <a:pt x="188" y="485"/>
                </a:cubicBezTo>
                <a:cubicBezTo>
                  <a:pt x="199" y="474"/>
                  <a:pt x="207" y="481"/>
                  <a:pt x="212" y="469"/>
                </a:cubicBezTo>
                <a:cubicBezTo>
                  <a:pt x="191" y="463"/>
                  <a:pt x="204" y="447"/>
                  <a:pt x="212" y="437"/>
                </a:cubicBezTo>
                <a:cubicBezTo>
                  <a:pt x="193" y="432"/>
                  <a:pt x="180" y="434"/>
                  <a:pt x="176" y="449"/>
                </a:cubicBezTo>
                <a:close/>
                <a:moveTo>
                  <a:pt x="200" y="565"/>
                </a:moveTo>
                <a:cubicBezTo>
                  <a:pt x="192" y="549"/>
                  <a:pt x="211" y="532"/>
                  <a:pt x="224" y="533"/>
                </a:cubicBezTo>
                <a:cubicBezTo>
                  <a:pt x="219" y="532"/>
                  <a:pt x="222" y="529"/>
                  <a:pt x="224" y="525"/>
                </a:cubicBezTo>
                <a:cubicBezTo>
                  <a:pt x="214" y="522"/>
                  <a:pt x="210" y="512"/>
                  <a:pt x="200" y="509"/>
                </a:cubicBezTo>
                <a:cubicBezTo>
                  <a:pt x="200" y="502"/>
                  <a:pt x="211" y="507"/>
                  <a:pt x="212" y="501"/>
                </a:cubicBezTo>
                <a:cubicBezTo>
                  <a:pt x="197" y="504"/>
                  <a:pt x="198" y="491"/>
                  <a:pt x="188" y="489"/>
                </a:cubicBezTo>
                <a:cubicBezTo>
                  <a:pt x="184" y="499"/>
                  <a:pt x="180" y="523"/>
                  <a:pt x="164" y="509"/>
                </a:cubicBezTo>
                <a:cubicBezTo>
                  <a:pt x="174" y="527"/>
                  <a:pt x="155" y="535"/>
                  <a:pt x="164" y="549"/>
                </a:cubicBezTo>
                <a:cubicBezTo>
                  <a:pt x="158" y="549"/>
                  <a:pt x="155" y="551"/>
                  <a:pt x="152" y="553"/>
                </a:cubicBezTo>
                <a:cubicBezTo>
                  <a:pt x="144" y="533"/>
                  <a:pt x="140" y="511"/>
                  <a:pt x="112" y="525"/>
                </a:cubicBezTo>
                <a:cubicBezTo>
                  <a:pt x="128" y="525"/>
                  <a:pt x="100" y="547"/>
                  <a:pt x="124" y="549"/>
                </a:cubicBezTo>
                <a:cubicBezTo>
                  <a:pt x="118" y="549"/>
                  <a:pt x="110" y="548"/>
                  <a:pt x="112" y="557"/>
                </a:cubicBezTo>
                <a:cubicBezTo>
                  <a:pt x="115" y="563"/>
                  <a:pt x="125" y="563"/>
                  <a:pt x="132" y="565"/>
                </a:cubicBezTo>
                <a:cubicBezTo>
                  <a:pt x="151" y="557"/>
                  <a:pt x="188" y="577"/>
                  <a:pt x="200" y="565"/>
                </a:cubicBezTo>
                <a:close/>
                <a:moveTo>
                  <a:pt x="1508" y="761"/>
                </a:moveTo>
                <a:cubicBezTo>
                  <a:pt x="1513" y="761"/>
                  <a:pt x="1512" y="768"/>
                  <a:pt x="1516" y="769"/>
                </a:cubicBezTo>
                <a:cubicBezTo>
                  <a:pt x="1510" y="746"/>
                  <a:pt x="1542" y="771"/>
                  <a:pt x="1544" y="749"/>
                </a:cubicBezTo>
                <a:cubicBezTo>
                  <a:pt x="1537" y="747"/>
                  <a:pt x="1534" y="755"/>
                  <a:pt x="1532" y="749"/>
                </a:cubicBezTo>
                <a:cubicBezTo>
                  <a:pt x="1532" y="747"/>
                  <a:pt x="1531" y="744"/>
                  <a:pt x="1528" y="745"/>
                </a:cubicBezTo>
                <a:cubicBezTo>
                  <a:pt x="1532" y="761"/>
                  <a:pt x="1506" y="747"/>
                  <a:pt x="1508" y="761"/>
                </a:cubicBezTo>
                <a:close/>
                <a:moveTo>
                  <a:pt x="428" y="1197"/>
                </a:moveTo>
                <a:cubicBezTo>
                  <a:pt x="427" y="1207"/>
                  <a:pt x="430" y="1214"/>
                  <a:pt x="436" y="1217"/>
                </a:cubicBezTo>
                <a:cubicBezTo>
                  <a:pt x="448" y="1209"/>
                  <a:pt x="459" y="1197"/>
                  <a:pt x="444" y="1189"/>
                </a:cubicBezTo>
                <a:cubicBezTo>
                  <a:pt x="444" y="1203"/>
                  <a:pt x="438" y="1190"/>
                  <a:pt x="428" y="1197"/>
                </a:cubicBezTo>
                <a:close/>
                <a:moveTo>
                  <a:pt x="624" y="1281"/>
                </a:moveTo>
                <a:cubicBezTo>
                  <a:pt x="630" y="1285"/>
                  <a:pt x="649" y="1263"/>
                  <a:pt x="656" y="1285"/>
                </a:cubicBezTo>
                <a:cubicBezTo>
                  <a:pt x="652" y="1286"/>
                  <a:pt x="636" y="1293"/>
                  <a:pt x="648" y="1297"/>
                </a:cubicBezTo>
                <a:cubicBezTo>
                  <a:pt x="654" y="1291"/>
                  <a:pt x="661" y="1286"/>
                  <a:pt x="668" y="1281"/>
                </a:cubicBezTo>
                <a:cubicBezTo>
                  <a:pt x="664" y="1274"/>
                  <a:pt x="667" y="1261"/>
                  <a:pt x="660" y="1257"/>
                </a:cubicBezTo>
                <a:cubicBezTo>
                  <a:pt x="649" y="1274"/>
                  <a:pt x="631" y="1260"/>
                  <a:pt x="624" y="1281"/>
                </a:cubicBezTo>
                <a:close/>
                <a:moveTo>
                  <a:pt x="748" y="1305"/>
                </a:moveTo>
                <a:cubicBezTo>
                  <a:pt x="762" y="1302"/>
                  <a:pt x="763" y="1311"/>
                  <a:pt x="776" y="1309"/>
                </a:cubicBezTo>
                <a:cubicBezTo>
                  <a:pt x="776" y="1304"/>
                  <a:pt x="776" y="1298"/>
                  <a:pt x="776" y="1293"/>
                </a:cubicBezTo>
                <a:cubicBezTo>
                  <a:pt x="763" y="1293"/>
                  <a:pt x="755" y="1299"/>
                  <a:pt x="748" y="1305"/>
                </a:cubicBezTo>
                <a:close/>
              </a:path>
            </a:pathLst>
          </a:custGeom>
          <a:solidFill>
            <a:srgbClr val="C4080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75913" y="2625858"/>
            <a:ext cx="10238582" cy="3539430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      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>
            <a:grayscl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543" b="26350"/>
          <a:stretch>
            <a:fillRect/>
          </a:stretch>
        </p:blipFill>
        <p:spPr>
          <a:xfrm>
            <a:off x="705587" y="4127259"/>
            <a:ext cx="5239959" cy="2730330"/>
          </a:xfrm>
          <a:prstGeom prst="rect">
            <a:avLst/>
          </a:prstGeom>
        </p:spPr>
      </p:pic>
      <p:pic>
        <p:nvPicPr>
          <p:cNvPr id="8" name="图片 7" descr="未标题-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90295" y="3889375"/>
            <a:ext cx="2275840" cy="227584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469900" y="697865"/>
            <a:ext cx="778192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457200" algn="l" fontAlgn="auto"/>
            <a:r>
              <a:rPr lang="zh-CN" altLang="en-US" sz="2800">
                <a:latin typeface="黑体" panose="02010609060101010101" charset="-122"/>
                <a:ea typeface="黑体" panose="02010609060101010101" charset="-122"/>
              </a:rPr>
              <a:t>有人说：书籍是人类进步的阶梯。同学们，入学读书以来，你觉得自己有什么不一样的变化吗？你觉得读书是不是每天都要坚持的重要事情呢？</a:t>
            </a:r>
            <a:endParaRPr lang="zh-CN" altLang="en-US" sz="280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-529" y="-932"/>
            <a:ext cx="12193057" cy="685859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127708" y="2765899"/>
            <a:ext cx="952500" cy="930910"/>
          </a:xfrm>
          <a:prstGeom prst="rect">
            <a:avLst/>
          </a:prstGeom>
          <a:noFill/>
        </p:spPr>
        <p:txBody>
          <a:bodyPr vert="horz" wrap="none" lIns="91384" tIns="45693" rIns="91384" bIns="45693" rtlCol="0">
            <a:spAutoFit/>
          </a:bodyPr>
          <a:lstStyle/>
          <a:p>
            <a:pPr algn="ctr"/>
            <a:r>
              <a:rPr lang="zh-CN" altLang="en-US" sz="5465" spc="600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陆</a:t>
            </a:r>
            <a:endParaRPr lang="zh-CN" altLang="en-US" sz="5465" spc="6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040171" y="1977552"/>
            <a:ext cx="608330" cy="2964764"/>
          </a:xfrm>
          <a:prstGeom prst="rect">
            <a:avLst/>
          </a:prstGeom>
          <a:noFill/>
        </p:spPr>
        <p:txBody>
          <a:bodyPr vert="eaVert" wrap="square" lIns="91384" tIns="45693" rIns="91384" bIns="45693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rgbClr val="C00000"/>
                </a:solidFill>
                <a:latin typeface="+mn-ea"/>
              </a:rPr>
              <a:t>体知行</a:t>
            </a:r>
            <a:endParaRPr lang="zh-CN" altLang="en-US" sz="2800" b="1" spc="300" dirty="0">
              <a:solidFill>
                <a:srgbClr val="C00000"/>
              </a:solidFill>
              <a:latin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940368" y="2493624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8803929" y="1687918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40000" flipH="1">
            <a:off x="2654300" y="3858895"/>
            <a:ext cx="3277235" cy="3277235"/>
          </a:xfrm>
          <a:prstGeom prst="rect">
            <a:avLst/>
          </a:prstGeom>
        </p:spPr>
      </p:pic>
      <p:sp>
        <p:nvSpPr>
          <p:cNvPr id="10" name="Freeform 235"/>
          <p:cNvSpPr>
            <a:spLocks noEditPoints="1"/>
          </p:cNvSpPr>
          <p:nvPr/>
        </p:nvSpPr>
        <p:spPr bwMode="auto">
          <a:xfrm rot="7320000">
            <a:off x="6385560" y="5029835"/>
            <a:ext cx="392430" cy="335915"/>
          </a:xfrm>
          <a:custGeom>
            <a:avLst/>
            <a:gdLst>
              <a:gd name="T0" fmla="*/ 76 w 1572"/>
              <a:gd name="T1" fmla="*/ 557 h 1350"/>
              <a:gd name="T2" fmla="*/ 96 w 1572"/>
              <a:gd name="T3" fmla="*/ 453 h 1350"/>
              <a:gd name="T4" fmla="*/ 156 w 1572"/>
              <a:gd name="T5" fmla="*/ 421 h 1350"/>
              <a:gd name="T6" fmla="*/ 172 w 1572"/>
              <a:gd name="T7" fmla="*/ 349 h 1350"/>
              <a:gd name="T8" fmla="*/ 188 w 1572"/>
              <a:gd name="T9" fmla="*/ 265 h 1350"/>
              <a:gd name="T10" fmla="*/ 260 w 1572"/>
              <a:gd name="T11" fmla="*/ 317 h 1350"/>
              <a:gd name="T12" fmla="*/ 280 w 1572"/>
              <a:gd name="T13" fmla="*/ 253 h 1350"/>
              <a:gd name="T14" fmla="*/ 300 w 1572"/>
              <a:gd name="T15" fmla="*/ 249 h 1350"/>
              <a:gd name="T16" fmla="*/ 408 w 1572"/>
              <a:gd name="T17" fmla="*/ 181 h 1350"/>
              <a:gd name="T18" fmla="*/ 472 w 1572"/>
              <a:gd name="T19" fmla="*/ 165 h 1350"/>
              <a:gd name="T20" fmla="*/ 556 w 1572"/>
              <a:gd name="T21" fmla="*/ 237 h 1350"/>
              <a:gd name="T22" fmla="*/ 428 w 1572"/>
              <a:gd name="T23" fmla="*/ 345 h 1350"/>
              <a:gd name="T24" fmla="*/ 392 w 1572"/>
              <a:gd name="T25" fmla="*/ 477 h 1350"/>
              <a:gd name="T26" fmla="*/ 436 w 1572"/>
              <a:gd name="T27" fmla="*/ 781 h 1350"/>
              <a:gd name="T28" fmla="*/ 500 w 1572"/>
              <a:gd name="T29" fmla="*/ 901 h 1350"/>
              <a:gd name="T30" fmla="*/ 572 w 1572"/>
              <a:gd name="T31" fmla="*/ 989 h 1350"/>
              <a:gd name="T32" fmla="*/ 848 w 1572"/>
              <a:gd name="T33" fmla="*/ 997 h 1350"/>
              <a:gd name="T34" fmla="*/ 1064 w 1572"/>
              <a:gd name="T35" fmla="*/ 853 h 1350"/>
              <a:gd name="T36" fmla="*/ 1092 w 1572"/>
              <a:gd name="T37" fmla="*/ 757 h 1350"/>
              <a:gd name="T38" fmla="*/ 1128 w 1572"/>
              <a:gd name="T39" fmla="*/ 673 h 1350"/>
              <a:gd name="T40" fmla="*/ 1092 w 1572"/>
              <a:gd name="T41" fmla="*/ 577 h 1350"/>
              <a:gd name="T42" fmla="*/ 1044 w 1572"/>
              <a:gd name="T43" fmla="*/ 445 h 1350"/>
              <a:gd name="T44" fmla="*/ 936 w 1572"/>
              <a:gd name="T45" fmla="*/ 309 h 1350"/>
              <a:gd name="T46" fmla="*/ 924 w 1572"/>
              <a:gd name="T47" fmla="*/ 165 h 1350"/>
              <a:gd name="T48" fmla="*/ 1272 w 1572"/>
              <a:gd name="T49" fmla="*/ 41 h 1350"/>
              <a:gd name="T50" fmla="*/ 1468 w 1572"/>
              <a:gd name="T51" fmla="*/ 329 h 1350"/>
              <a:gd name="T52" fmla="*/ 1564 w 1572"/>
              <a:gd name="T53" fmla="*/ 637 h 1350"/>
              <a:gd name="T54" fmla="*/ 1528 w 1572"/>
              <a:gd name="T55" fmla="*/ 809 h 1350"/>
              <a:gd name="T56" fmla="*/ 1468 w 1572"/>
              <a:gd name="T57" fmla="*/ 957 h 1350"/>
              <a:gd name="T58" fmla="*/ 1308 w 1572"/>
              <a:gd name="T59" fmla="*/ 1153 h 1350"/>
              <a:gd name="T60" fmla="*/ 1036 w 1572"/>
              <a:gd name="T61" fmla="*/ 1297 h 1350"/>
              <a:gd name="T62" fmla="*/ 740 w 1572"/>
              <a:gd name="T63" fmla="*/ 1317 h 1350"/>
              <a:gd name="T64" fmla="*/ 540 w 1572"/>
              <a:gd name="T65" fmla="*/ 1241 h 1350"/>
              <a:gd name="T66" fmla="*/ 456 w 1572"/>
              <a:gd name="T67" fmla="*/ 1249 h 1350"/>
              <a:gd name="T68" fmla="*/ 348 w 1572"/>
              <a:gd name="T69" fmla="*/ 1213 h 1350"/>
              <a:gd name="T70" fmla="*/ 228 w 1572"/>
              <a:gd name="T71" fmla="*/ 1113 h 1350"/>
              <a:gd name="T72" fmla="*/ 176 w 1572"/>
              <a:gd name="T73" fmla="*/ 1081 h 1350"/>
              <a:gd name="T74" fmla="*/ 124 w 1572"/>
              <a:gd name="T75" fmla="*/ 957 h 1350"/>
              <a:gd name="T76" fmla="*/ 72 w 1572"/>
              <a:gd name="T77" fmla="*/ 833 h 1350"/>
              <a:gd name="T78" fmla="*/ 0 w 1572"/>
              <a:gd name="T79" fmla="*/ 709 h 1350"/>
              <a:gd name="T80" fmla="*/ 896 w 1572"/>
              <a:gd name="T81" fmla="*/ 273 h 1350"/>
              <a:gd name="T82" fmla="*/ 424 w 1572"/>
              <a:gd name="T83" fmla="*/ 177 h 1350"/>
              <a:gd name="T84" fmla="*/ 392 w 1572"/>
              <a:gd name="T85" fmla="*/ 237 h 1350"/>
              <a:gd name="T86" fmla="*/ 392 w 1572"/>
              <a:gd name="T87" fmla="*/ 237 h 1350"/>
              <a:gd name="T88" fmla="*/ 228 w 1572"/>
              <a:gd name="T89" fmla="*/ 293 h 1350"/>
              <a:gd name="T90" fmla="*/ 316 w 1572"/>
              <a:gd name="T91" fmla="*/ 357 h 1350"/>
              <a:gd name="T92" fmla="*/ 176 w 1572"/>
              <a:gd name="T93" fmla="*/ 461 h 1350"/>
              <a:gd name="T94" fmla="*/ 224 w 1572"/>
              <a:gd name="T95" fmla="*/ 533 h 1350"/>
              <a:gd name="T96" fmla="*/ 164 w 1572"/>
              <a:gd name="T97" fmla="*/ 549 h 1350"/>
              <a:gd name="T98" fmla="*/ 200 w 1572"/>
              <a:gd name="T99" fmla="*/ 565 h 1350"/>
              <a:gd name="T100" fmla="*/ 1508 w 1572"/>
              <a:gd name="T101" fmla="*/ 761 h 1350"/>
              <a:gd name="T102" fmla="*/ 656 w 1572"/>
              <a:gd name="T103" fmla="*/ 1285 h 1350"/>
              <a:gd name="T104" fmla="*/ 776 w 1572"/>
              <a:gd name="T105" fmla="*/ 1309 h 1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572" h="1350">
                <a:moveTo>
                  <a:pt x="0" y="709"/>
                </a:moveTo>
                <a:cubicBezTo>
                  <a:pt x="26" y="704"/>
                  <a:pt x="17" y="670"/>
                  <a:pt x="32" y="661"/>
                </a:cubicBezTo>
                <a:cubicBezTo>
                  <a:pt x="27" y="660"/>
                  <a:pt x="21" y="662"/>
                  <a:pt x="20" y="657"/>
                </a:cubicBezTo>
                <a:cubicBezTo>
                  <a:pt x="44" y="635"/>
                  <a:pt x="58" y="638"/>
                  <a:pt x="52" y="601"/>
                </a:cubicBezTo>
                <a:cubicBezTo>
                  <a:pt x="72" y="602"/>
                  <a:pt x="65" y="591"/>
                  <a:pt x="64" y="577"/>
                </a:cubicBezTo>
                <a:cubicBezTo>
                  <a:pt x="84" y="581"/>
                  <a:pt x="76" y="557"/>
                  <a:pt x="76" y="557"/>
                </a:cubicBezTo>
                <a:cubicBezTo>
                  <a:pt x="78" y="550"/>
                  <a:pt x="100" y="532"/>
                  <a:pt x="100" y="521"/>
                </a:cubicBezTo>
                <a:cubicBezTo>
                  <a:pt x="100" y="525"/>
                  <a:pt x="93" y="526"/>
                  <a:pt x="92" y="521"/>
                </a:cubicBezTo>
                <a:cubicBezTo>
                  <a:pt x="99" y="511"/>
                  <a:pt x="124" y="518"/>
                  <a:pt x="128" y="505"/>
                </a:cubicBezTo>
                <a:cubicBezTo>
                  <a:pt x="123" y="495"/>
                  <a:pt x="108" y="509"/>
                  <a:pt x="108" y="501"/>
                </a:cubicBezTo>
                <a:cubicBezTo>
                  <a:pt x="110" y="496"/>
                  <a:pt x="110" y="491"/>
                  <a:pt x="116" y="481"/>
                </a:cubicBezTo>
                <a:cubicBezTo>
                  <a:pt x="96" y="485"/>
                  <a:pt x="106" y="459"/>
                  <a:pt x="96" y="453"/>
                </a:cubicBezTo>
                <a:cubicBezTo>
                  <a:pt x="110" y="447"/>
                  <a:pt x="132" y="428"/>
                  <a:pt x="140" y="429"/>
                </a:cubicBezTo>
                <a:cubicBezTo>
                  <a:pt x="132" y="427"/>
                  <a:pt x="114" y="434"/>
                  <a:pt x="112" y="425"/>
                </a:cubicBezTo>
                <a:cubicBezTo>
                  <a:pt x="124" y="426"/>
                  <a:pt x="138" y="420"/>
                  <a:pt x="132" y="409"/>
                </a:cubicBezTo>
                <a:cubicBezTo>
                  <a:pt x="132" y="413"/>
                  <a:pt x="127" y="412"/>
                  <a:pt x="128" y="405"/>
                </a:cubicBezTo>
                <a:cubicBezTo>
                  <a:pt x="135" y="405"/>
                  <a:pt x="140" y="404"/>
                  <a:pt x="144" y="401"/>
                </a:cubicBezTo>
                <a:cubicBezTo>
                  <a:pt x="140" y="416"/>
                  <a:pt x="152" y="414"/>
                  <a:pt x="156" y="421"/>
                </a:cubicBezTo>
                <a:cubicBezTo>
                  <a:pt x="151" y="422"/>
                  <a:pt x="142" y="438"/>
                  <a:pt x="152" y="441"/>
                </a:cubicBezTo>
                <a:cubicBezTo>
                  <a:pt x="160" y="416"/>
                  <a:pt x="162" y="406"/>
                  <a:pt x="176" y="393"/>
                </a:cubicBezTo>
                <a:cubicBezTo>
                  <a:pt x="144" y="391"/>
                  <a:pt x="141" y="392"/>
                  <a:pt x="128" y="381"/>
                </a:cubicBezTo>
                <a:cubicBezTo>
                  <a:pt x="134" y="371"/>
                  <a:pt x="143" y="364"/>
                  <a:pt x="148" y="353"/>
                </a:cubicBezTo>
                <a:cubicBezTo>
                  <a:pt x="151" y="367"/>
                  <a:pt x="172" y="364"/>
                  <a:pt x="172" y="381"/>
                </a:cubicBezTo>
                <a:cubicBezTo>
                  <a:pt x="184" y="373"/>
                  <a:pt x="173" y="354"/>
                  <a:pt x="172" y="349"/>
                </a:cubicBezTo>
                <a:cubicBezTo>
                  <a:pt x="169" y="361"/>
                  <a:pt x="166" y="353"/>
                  <a:pt x="156" y="353"/>
                </a:cubicBezTo>
                <a:cubicBezTo>
                  <a:pt x="164" y="343"/>
                  <a:pt x="149" y="335"/>
                  <a:pt x="164" y="329"/>
                </a:cubicBezTo>
                <a:cubicBezTo>
                  <a:pt x="175" y="333"/>
                  <a:pt x="175" y="347"/>
                  <a:pt x="184" y="353"/>
                </a:cubicBezTo>
                <a:cubicBezTo>
                  <a:pt x="180" y="336"/>
                  <a:pt x="207" y="349"/>
                  <a:pt x="204" y="333"/>
                </a:cubicBezTo>
                <a:cubicBezTo>
                  <a:pt x="195" y="315"/>
                  <a:pt x="186" y="328"/>
                  <a:pt x="168" y="329"/>
                </a:cubicBezTo>
                <a:cubicBezTo>
                  <a:pt x="165" y="299"/>
                  <a:pt x="191" y="293"/>
                  <a:pt x="188" y="265"/>
                </a:cubicBezTo>
                <a:cubicBezTo>
                  <a:pt x="210" y="275"/>
                  <a:pt x="188" y="256"/>
                  <a:pt x="204" y="253"/>
                </a:cubicBezTo>
                <a:cubicBezTo>
                  <a:pt x="224" y="261"/>
                  <a:pt x="211" y="251"/>
                  <a:pt x="224" y="249"/>
                </a:cubicBezTo>
                <a:cubicBezTo>
                  <a:pt x="224" y="254"/>
                  <a:pt x="231" y="253"/>
                  <a:pt x="232" y="257"/>
                </a:cubicBezTo>
                <a:cubicBezTo>
                  <a:pt x="232" y="262"/>
                  <a:pt x="225" y="261"/>
                  <a:pt x="224" y="265"/>
                </a:cubicBezTo>
                <a:cubicBezTo>
                  <a:pt x="242" y="258"/>
                  <a:pt x="253" y="280"/>
                  <a:pt x="264" y="261"/>
                </a:cubicBezTo>
                <a:cubicBezTo>
                  <a:pt x="283" y="279"/>
                  <a:pt x="251" y="308"/>
                  <a:pt x="260" y="317"/>
                </a:cubicBezTo>
                <a:cubicBezTo>
                  <a:pt x="280" y="311"/>
                  <a:pt x="264" y="292"/>
                  <a:pt x="280" y="281"/>
                </a:cubicBezTo>
                <a:cubicBezTo>
                  <a:pt x="285" y="281"/>
                  <a:pt x="284" y="288"/>
                  <a:pt x="288" y="289"/>
                </a:cubicBezTo>
                <a:cubicBezTo>
                  <a:pt x="298" y="275"/>
                  <a:pt x="291" y="274"/>
                  <a:pt x="296" y="261"/>
                </a:cubicBezTo>
                <a:cubicBezTo>
                  <a:pt x="281" y="258"/>
                  <a:pt x="287" y="276"/>
                  <a:pt x="276" y="277"/>
                </a:cubicBezTo>
                <a:cubicBezTo>
                  <a:pt x="273" y="263"/>
                  <a:pt x="272" y="266"/>
                  <a:pt x="268" y="249"/>
                </a:cubicBezTo>
                <a:cubicBezTo>
                  <a:pt x="274" y="249"/>
                  <a:pt x="277" y="251"/>
                  <a:pt x="280" y="253"/>
                </a:cubicBezTo>
                <a:cubicBezTo>
                  <a:pt x="267" y="233"/>
                  <a:pt x="278" y="225"/>
                  <a:pt x="280" y="201"/>
                </a:cubicBezTo>
                <a:cubicBezTo>
                  <a:pt x="278" y="192"/>
                  <a:pt x="250" y="199"/>
                  <a:pt x="264" y="181"/>
                </a:cubicBezTo>
                <a:cubicBezTo>
                  <a:pt x="272" y="192"/>
                  <a:pt x="311" y="197"/>
                  <a:pt x="328" y="169"/>
                </a:cubicBezTo>
                <a:cubicBezTo>
                  <a:pt x="336" y="184"/>
                  <a:pt x="356" y="151"/>
                  <a:pt x="364" y="181"/>
                </a:cubicBezTo>
                <a:cubicBezTo>
                  <a:pt x="357" y="183"/>
                  <a:pt x="354" y="175"/>
                  <a:pt x="352" y="181"/>
                </a:cubicBezTo>
                <a:cubicBezTo>
                  <a:pt x="355" y="208"/>
                  <a:pt x="296" y="233"/>
                  <a:pt x="300" y="249"/>
                </a:cubicBezTo>
                <a:cubicBezTo>
                  <a:pt x="315" y="245"/>
                  <a:pt x="330" y="212"/>
                  <a:pt x="360" y="209"/>
                </a:cubicBezTo>
                <a:cubicBezTo>
                  <a:pt x="366" y="197"/>
                  <a:pt x="359" y="193"/>
                  <a:pt x="364" y="185"/>
                </a:cubicBezTo>
                <a:cubicBezTo>
                  <a:pt x="376" y="197"/>
                  <a:pt x="379" y="179"/>
                  <a:pt x="384" y="173"/>
                </a:cubicBezTo>
                <a:cubicBezTo>
                  <a:pt x="381" y="188"/>
                  <a:pt x="403" y="178"/>
                  <a:pt x="400" y="193"/>
                </a:cubicBezTo>
                <a:cubicBezTo>
                  <a:pt x="397" y="194"/>
                  <a:pt x="392" y="193"/>
                  <a:pt x="392" y="197"/>
                </a:cubicBezTo>
                <a:cubicBezTo>
                  <a:pt x="405" y="200"/>
                  <a:pt x="407" y="190"/>
                  <a:pt x="408" y="181"/>
                </a:cubicBezTo>
                <a:cubicBezTo>
                  <a:pt x="398" y="182"/>
                  <a:pt x="388" y="182"/>
                  <a:pt x="392" y="169"/>
                </a:cubicBezTo>
                <a:cubicBezTo>
                  <a:pt x="402" y="164"/>
                  <a:pt x="409" y="181"/>
                  <a:pt x="412" y="169"/>
                </a:cubicBezTo>
                <a:cubicBezTo>
                  <a:pt x="420" y="143"/>
                  <a:pt x="480" y="112"/>
                  <a:pt x="508" y="105"/>
                </a:cubicBezTo>
                <a:cubicBezTo>
                  <a:pt x="505" y="120"/>
                  <a:pt x="483" y="118"/>
                  <a:pt x="480" y="133"/>
                </a:cubicBezTo>
                <a:cubicBezTo>
                  <a:pt x="494" y="134"/>
                  <a:pt x="501" y="109"/>
                  <a:pt x="512" y="121"/>
                </a:cubicBezTo>
                <a:cubicBezTo>
                  <a:pt x="505" y="140"/>
                  <a:pt x="465" y="145"/>
                  <a:pt x="472" y="165"/>
                </a:cubicBezTo>
                <a:cubicBezTo>
                  <a:pt x="487" y="160"/>
                  <a:pt x="488" y="141"/>
                  <a:pt x="512" y="145"/>
                </a:cubicBezTo>
                <a:cubicBezTo>
                  <a:pt x="500" y="164"/>
                  <a:pt x="487" y="158"/>
                  <a:pt x="472" y="173"/>
                </a:cubicBezTo>
                <a:cubicBezTo>
                  <a:pt x="487" y="185"/>
                  <a:pt x="499" y="192"/>
                  <a:pt x="516" y="185"/>
                </a:cubicBezTo>
                <a:cubicBezTo>
                  <a:pt x="519" y="181"/>
                  <a:pt x="520" y="166"/>
                  <a:pt x="536" y="165"/>
                </a:cubicBezTo>
                <a:cubicBezTo>
                  <a:pt x="525" y="181"/>
                  <a:pt x="555" y="169"/>
                  <a:pt x="564" y="169"/>
                </a:cubicBezTo>
                <a:cubicBezTo>
                  <a:pt x="575" y="196"/>
                  <a:pt x="528" y="224"/>
                  <a:pt x="556" y="237"/>
                </a:cubicBezTo>
                <a:cubicBezTo>
                  <a:pt x="545" y="237"/>
                  <a:pt x="547" y="250"/>
                  <a:pt x="536" y="249"/>
                </a:cubicBezTo>
                <a:cubicBezTo>
                  <a:pt x="536" y="243"/>
                  <a:pt x="538" y="240"/>
                  <a:pt x="540" y="237"/>
                </a:cubicBezTo>
                <a:cubicBezTo>
                  <a:pt x="522" y="251"/>
                  <a:pt x="471" y="270"/>
                  <a:pt x="480" y="285"/>
                </a:cubicBezTo>
                <a:cubicBezTo>
                  <a:pt x="443" y="280"/>
                  <a:pt x="444" y="320"/>
                  <a:pt x="436" y="329"/>
                </a:cubicBezTo>
                <a:cubicBezTo>
                  <a:pt x="435" y="330"/>
                  <a:pt x="425" y="327"/>
                  <a:pt x="424" y="329"/>
                </a:cubicBezTo>
                <a:cubicBezTo>
                  <a:pt x="421" y="335"/>
                  <a:pt x="431" y="340"/>
                  <a:pt x="428" y="345"/>
                </a:cubicBezTo>
                <a:cubicBezTo>
                  <a:pt x="425" y="349"/>
                  <a:pt x="415" y="349"/>
                  <a:pt x="412" y="353"/>
                </a:cubicBezTo>
                <a:cubicBezTo>
                  <a:pt x="413" y="352"/>
                  <a:pt x="422" y="355"/>
                  <a:pt x="420" y="357"/>
                </a:cubicBezTo>
                <a:cubicBezTo>
                  <a:pt x="400" y="378"/>
                  <a:pt x="370" y="391"/>
                  <a:pt x="372" y="437"/>
                </a:cubicBezTo>
                <a:cubicBezTo>
                  <a:pt x="394" y="435"/>
                  <a:pt x="380" y="444"/>
                  <a:pt x="396" y="449"/>
                </a:cubicBezTo>
                <a:cubicBezTo>
                  <a:pt x="396" y="471"/>
                  <a:pt x="366" y="464"/>
                  <a:pt x="356" y="477"/>
                </a:cubicBezTo>
                <a:cubicBezTo>
                  <a:pt x="374" y="489"/>
                  <a:pt x="383" y="459"/>
                  <a:pt x="392" y="477"/>
                </a:cubicBezTo>
                <a:cubicBezTo>
                  <a:pt x="382" y="505"/>
                  <a:pt x="345" y="547"/>
                  <a:pt x="376" y="581"/>
                </a:cubicBezTo>
                <a:cubicBezTo>
                  <a:pt x="350" y="603"/>
                  <a:pt x="381" y="639"/>
                  <a:pt x="356" y="661"/>
                </a:cubicBezTo>
                <a:cubicBezTo>
                  <a:pt x="367" y="671"/>
                  <a:pt x="386" y="682"/>
                  <a:pt x="376" y="701"/>
                </a:cubicBezTo>
                <a:cubicBezTo>
                  <a:pt x="386" y="703"/>
                  <a:pt x="394" y="707"/>
                  <a:pt x="400" y="713"/>
                </a:cubicBezTo>
                <a:cubicBezTo>
                  <a:pt x="384" y="723"/>
                  <a:pt x="410" y="743"/>
                  <a:pt x="404" y="753"/>
                </a:cubicBezTo>
                <a:cubicBezTo>
                  <a:pt x="417" y="747"/>
                  <a:pt x="410" y="779"/>
                  <a:pt x="436" y="781"/>
                </a:cubicBezTo>
                <a:cubicBezTo>
                  <a:pt x="427" y="805"/>
                  <a:pt x="450" y="825"/>
                  <a:pt x="440" y="849"/>
                </a:cubicBezTo>
                <a:cubicBezTo>
                  <a:pt x="450" y="838"/>
                  <a:pt x="467" y="866"/>
                  <a:pt x="476" y="857"/>
                </a:cubicBezTo>
                <a:cubicBezTo>
                  <a:pt x="474" y="862"/>
                  <a:pt x="472" y="865"/>
                  <a:pt x="468" y="877"/>
                </a:cubicBezTo>
                <a:cubicBezTo>
                  <a:pt x="479" y="876"/>
                  <a:pt x="482" y="883"/>
                  <a:pt x="476" y="889"/>
                </a:cubicBezTo>
                <a:cubicBezTo>
                  <a:pt x="486" y="894"/>
                  <a:pt x="493" y="877"/>
                  <a:pt x="496" y="889"/>
                </a:cubicBezTo>
                <a:cubicBezTo>
                  <a:pt x="476" y="890"/>
                  <a:pt x="502" y="893"/>
                  <a:pt x="500" y="901"/>
                </a:cubicBezTo>
                <a:cubicBezTo>
                  <a:pt x="501" y="910"/>
                  <a:pt x="488" y="905"/>
                  <a:pt x="488" y="913"/>
                </a:cubicBezTo>
                <a:cubicBezTo>
                  <a:pt x="501" y="917"/>
                  <a:pt x="500" y="920"/>
                  <a:pt x="492" y="929"/>
                </a:cubicBezTo>
                <a:cubicBezTo>
                  <a:pt x="510" y="938"/>
                  <a:pt x="515" y="945"/>
                  <a:pt x="532" y="941"/>
                </a:cubicBezTo>
                <a:cubicBezTo>
                  <a:pt x="525" y="955"/>
                  <a:pt x="539" y="958"/>
                  <a:pt x="552" y="961"/>
                </a:cubicBezTo>
                <a:cubicBezTo>
                  <a:pt x="551" y="970"/>
                  <a:pt x="538" y="968"/>
                  <a:pt x="540" y="981"/>
                </a:cubicBezTo>
                <a:cubicBezTo>
                  <a:pt x="553" y="990"/>
                  <a:pt x="568" y="972"/>
                  <a:pt x="572" y="989"/>
                </a:cubicBezTo>
                <a:cubicBezTo>
                  <a:pt x="594" y="991"/>
                  <a:pt x="560" y="977"/>
                  <a:pt x="576" y="973"/>
                </a:cubicBezTo>
                <a:cubicBezTo>
                  <a:pt x="587" y="978"/>
                  <a:pt x="597" y="984"/>
                  <a:pt x="604" y="993"/>
                </a:cubicBezTo>
                <a:cubicBezTo>
                  <a:pt x="636" y="982"/>
                  <a:pt x="640" y="995"/>
                  <a:pt x="668" y="1009"/>
                </a:cubicBezTo>
                <a:cubicBezTo>
                  <a:pt x="683" y="997"/>
                  <a:pt x="732" y="1012"/>
                  <a:pt x="744" y="1021"/>
                </a:cubicBezTo>
                <a:cubicBezTo>
                  <a:pt x="780" y="1005"/>
                  <a:pt x="801" y="1004"/>
                  <a:pt x="832" y="1021"/>
                </a:cubicBezTo>
                <a:cubicBezTo>
                  <a:pt x="837" y="1004"/>
                  <a:pt x="841" y="1011"/>
                  <a:pt x="848" y="997"/>
                </a:cubicBezTo>
                <a:cubicBezTo>
                  <a:pt x="867" y="1003"/>
                  <a:pt x="892" y="981"/>
                  <a:pt x="892" y="977"/>
                </a:cubicBezTo>
                <a:cubicBezTo>
                  <a:pt x="898" y="977"/>
                  <a:pt x="895" y="987"/>
                  <a:pt x="904" y="985"/>
                </a:cubicBezTo>
                <a:cubicBezTo>
                  <a:pt x="923" y="969"/>
                  <a:pt x="939" y="967"/>
                  <a:pt x="948" y="933"/>
                </a:cubicBezTo>
                <a:cubicBezTo>
                  <a:pt x="958" y="946"/>
                  <a:pt x="977" y="918"/>
                  <a:pt x="984" y="913"/>
                </a:cubicBezTo>
                <a:cubicBezTo>
                  <a:pt x="989" y="909"/>
                  <a:pt x="990" y="915"/>
                  <a:pt x="1000" y="909"/>
                </a:cubicBezTo>
                <a:cubicBezTo>
                  <a:pt x="1019" y="898"/>
                  <a:pt x="1033" y="863"/>
                  <a:pt x="1064" y="853"/>
                </a:cubicBezTo>
                <a:cubicBezTo>
                  <a:pt x="1062" y="840"/>
                  <a:pt x="1046" y="841"/>
                  <a:pt x="1048" y="825"/>
                </a:cubicBezTo>
                <a:cubicBezTo>
                  <a:pt x="1054" y="825"/>
                  <a:pt x="1061" y="842"/>
                  <a:pt x="1060" y="825"/>
                </a:cubicBezTo>
                <a:cubicBezTo>
                  <a:pt x="1060" y="820"/>
                  <a:pt x="1053" y="821"/>
                  <a:pt x="1052" y="817"/>
                </a:cubicBezTo>
                <a:cubicBezTo>
                  <a:pt x="1057" y="806"/>
                  <a:pt x="1079" y="798"/>
                  <a:pt x="1080" y="781"/>
                </a:cubicBezTo>
                <a:cubicBezTo>
                  <a:pt x="1088" y="780"/>
                  <a:pt x="1089" y="786"/>
                  <a:pt x="1096" y="785"/>
                </a:cubicBezTo>
                <a:cubicBezTo>
                  <a:pt x="1090" y="763"/>
                  <a:pt x="1104" y="767"/>
                  <a:pt x="1092" y="757"/>
                </a:cubicBezTo>
                <a:cubicBezTo>
                  <a:pt x="1096" y="752"/>
                  <a:pt x="1103" y="749"/>
                  <a:pt x="1108" y="745"/>
                </a:cubicBezTo>
                <a:cubicBezTo>
                  <a:pt x="1110" y="732"/>
                  <a:pt x="1097" y="734"/>
                  <a:pt x="1096" y="725"/>
                </a:cubicBezTo>
                <a:cubicBezTo>
                  <a:pt x="1112" y="736"/>
                  <a:pt x="1106" y="710"/>
                  <a:pt x="1100" y="701"/>
                </a:cubicBezTo>
                <a:cubicBezTo>
                  <a:pt x="1109" y="694"/>
                  <a:pt x="1122" y="702"/>
                  <a:pt x="1124" y="697"/>
                </a:cubicBezTo>
                <a:cubicBezTo>
                  <a:pt x="1120" y="686"/>
                  <a:pt x="1113" y="679"/>
                  <a:pt x="1112" y="665"/>
                </a:cubicBezTo>
                <a:cubicBezTo>
                  <a:pt x="1118" y="667"/>
                  <a:pt x="1115" y="678"/>
                  <a:pt x="1128" y="673"/>
                </a:cubicBezTo>
                <a:cubicBezTo>
                  <a:pt x="1124" y="657"/>
                  <a:pt x="1102" y="659"/>
                  <a:pt x="1100" y="641"/>
                </a:cubicBezTo>
                <a:cubicBezTo>
                  <a:pt x="1109" y="640"/>
                  <a:pt x="1117" y="637"/>
                  <a:pt x="1120" y="629"/>
                </a:cubicBezTo>
                <a:cubicBezTo>
                  <a:pt x="1098" y="628"/>
                  <a:pt x="1118" y="607"/>
                  <a:pt x="1112" y="605"/>
                </a:cubicBezTo>
                <a:cubicBezTo>
                  <a:pt x="1107" y="621"/>
                  <a:pt x="1101" y="603"/>
                  <a:pt x="1096" y="597"/>
                </a:cubicBezTo>
                <a:cubicBezTo>
                  <a:pt x="1095" y="586"/>
                  <a:pt x="1112" y="594"/>
                  <a:pt x="1108" y="581"/>
                </a:cubicBezTo>
                <a:cubicBezTo>
                  <a:pt x="1103" y="571"/>
                  <a:pt x="1096" y="588"/>
                  <a:pt x="1092" y="577"/>
                </a:cubicBezTo>
                <a:cubicBezTo>
                  <a:pt x="1092" y="546"/>
                  <a:pt x="1091" y="528"/>
                  <a:pt x="1088" y="505"/>
                </a:cubicBezTo>
                <a:cubicBezTo>
                  <a:pt x="1067" y="503"/>
                  <a:pt x="1076" y="496"/>
                  <a:pt x="1064" y="485"/>
                </a:cubicBezTo>
                <a:cubicBezTo>
                  <a:pt x="1065" y="477"/>
                  <a:pt x="1079" y="481"/>
                  <a:pt x="1080" y="473"/>
                </a:cubicBezTo>
                <a:cubicBezTo>
                  <a:pt x="1059" y="479"/>
                  <a:pt x="1074" y="465"/>
                  <a:pt x="1072" y="461"/>
                </a:cubicBezTo>
                <a:cubicBezTo>
                  <a:pt x="1069" y="456"/>
                  <a:pt x="1042" y="460"/>
                  <a:pt x="1064" y="449"/>
                </a:cubicBezTo>
                <a:cubicBezTo>
                  <a:pt x="1051" y="447"/>
                  <a:pt x="1048" y="458"/>
                  <a:pt x="1044" y="445"/>
                </a:cubicBezTo>
                <a:cubicBezTo>
                  <a:pt x="1044" y="440"/>
                  <a:pt x="1051" y="441"/>
                  <a:pt x="1052" y="437"/>
                </a:cubicBezTo>
                <a:cubicBezTo>
                  <a:pt x="1040" y="422"/>
                  <a:pt x="1010" y="426"/>
                  <a:pt x="1012" y="389"/>
                </a:cubicBezTo>
                <a:cubicBezTo>
                  <a:pt x="986" y="399"/>
                  <a:pt x="978" y="358"/>
                  <a:pt x="956" y="341"/>
                </a:cubicBezTo>
                <a:cubicBezTo>
                  <a:pt x="956" y="346"/>
                  <a:pt x="955" y="350"/>
                  <a:pt x="948" y="349"/>
                </a:cubicBezTo>
                <a:cubicBezTo>
                  <a:pt x="959" y="338"/>
                  <a:pt x="942" y="345"/>
                  <a:pt x="940" y="337"/>
                </a:cubicBezTo>
                <a:cubicBezTo>
                  <a:pt x="937" y="324"/>
                  <a:pt x="945" y="313"/>
                  <a:pt x="936" y="309"/>
                </a:cubicBezTo>
                <a:cubicBezTo>
                  <a:pt x="933" y="300"/>
                  <a:pt x="928" y="322"/>
                  <a:pt x="916" y="317"/>
                </a:cubicBezTo>
                <a:cubicBezTo>
                  <a:pt x="914" y="289"/>
                  <a:pt x="904" y="290"/>
                  <a:pt x="892" y="269"/>
                </a:cubicBezTo>
                <a:cubicBezTo>
                  <a:pt x="904" y="265"/>
                  <a:pt x="897" y="262"/>
                  <a:pt x="892" y="257"/>
                </a:cubicBezTo>
                <a:cubicBezTo>
                  <a:pt x="898" y="252"/>
                  <a:pt x="908" y="252"/>
                  <a:pt x="912" y="245"/>
                </a:cubicBezTo>
                <a:cubicBezTo>
                  <a:pt x="910" y="239"/>
                  <a:pt x="897" y="244"/>
                  <a:pt x="896" y="237"/>
                </a:cubicBezTo>
                <a:cubicBezTo>
                  <a:pt x="914" y="215"/>
                  <a:pt x="897" y="182"/>
                  <a:pt x="924" y="165"/>
                </a:cubicBezTo>
                <a:cubicBezTo>
                  <a:pt x="919" y="164"/>
                  <a:pt x="913" y="166"/>
                  <a:pt x="912" y="161"/>
                </a:cubicBezTo>
                <a:cubicBezTo>
                  <a:pt x="993" y="124"/>
                  <a:pt x="1017" y="87"/>
                  <a:pt x="1064" y="25"/>
                </a:cubicBezTo>
                <a:cubicBezTo>
                  <a:pt x="1099" y="18"/>
                  <a:pt x="1122" y="0"/>
                  <a:pt x="1148" y="21"/>
                </a:cubicBezTo>
                <a:cubicBezTo>
                  <a:pt x="1156" y="12"/>
                  <a:pt x="1168" y="7"/>
                  <a:pt x="1180" y="1"/>
                </a:cubicBezTo>
                <a:cubicBezTo>
                  <a:pt x="1210" y="7"/>
                  <a:pt x="1236" y="19"/>
                  <a:pt x="1236" y="45"/>
                </a:cubicBezTo>
                <a:cubicBezTo>
                  <a:pt x="1251" y="47"/>
                  <a:pt x="1256" y="38"/>
                  <a:pt x="1272" y="41"/>
                </a:cubicBezTo>
                <a:cubicBezTo>
                  <a:pt x="1265" y="66"/>
                  <a:pt x="1291" y="57"/>
                  <a:pt x="1292" y="73"/>
                </a:cubicBezTo>
                <a:cubicBezTo>
                  <a:pt x="1290" y="85"/>
                  <a:pt x="1275" y="86"/>
                  <a:pt x="1276" y="101"/>
                </a:cubicBezTo>
                <a:cubicBezTo>
                  <a:pt x="1294" y="105"/>
                  <a:pt x="1307" y="122"/>
                  <a:pt x="1320" y="109"/>
                </a:cubicBezTo>
                <a:cubicBezTo>
                  <a:pt x="1380" y="143"/>
                  <a:pt x="1426" y="206"/>
                  <a:pt x="1464" y="249"/>
                </a:cubicBezTo>
                <a:cubicBezTo>
                  <a:pt x="1459" y="251"/>
                  <a:pt x="1455" y="253"/>
                  <a:pt x="1452" y="257"/>
                </a:cubicBezTo>
                <a:cubicBezTo>
                  <a:pt x="1457" y="279"/>
                  <a:pt x="1483" y="300"/>
                  <a:pt x="1468" y="329"/>
                </a:cubicBezTo>
                <a:cubicBezTo>
                  <a:pt x="1496" y="341"/>
                  <a:pt x="1494" y="383"/>
                  <a:pt x="1524" y="393"/>
                </a:cubicBezTo>
                <a:cubicBezTo>
                  <a:pt x="1527" y="419"/>
                  <a:pt x="1550" y="447"/>
                  <a:pt x="1528" y="477"/>
                </a:cubicBezTo>
                <a:cubicBezTo>
                  <a:pt x="1535" y="478"/>
                  <a:pt x="1541" y="480"/>
                  <a:pt x="1544" y="485"/>
                </a:cubicBezTo>
                <a:cubicBezTo>
                  <a:pt x="1526" y="533"/>
                  <a:pt x="1572" y="553"/>
                  <a:pt x="1552" y="605"/>
                </a:cubicBezTo>
                <a:cubicBezTo>
                  <a:pt x="1557" y="606"/>
                  <a:pt x="1563" y="604"/>
                  <a:pt x="1564" y="609"/>
                </a:cubicBezTo>
                <a:cubicBezTo>
                  <a:pt x="1560" y="620"/>
                  <a:pt x="1560" y="626"/>
                  <a:pt x="1564" y="637"/>
                </a:cubicBezTo>
                <a:cubicBezTo>
                  <a:pt x="1552" y="636"/>
                  <a:pt x="1548" y="650"/>
                  <a:pt x="1540" y="641"/>
                </a:cubicBezTo>
                <a:cubicBezTo>
                  <a:pt x="1535" y="665"/>
                  <a:pt x="1541" y="676"/>
                  <a:pt x="1536" y="701"/>
                </a:cubicBezTo>
                <a:cubicBezTo>
                  <a:pt x="1556" y="702"/>
                  <a:pt x="1541" y="716"/>
                  <a:pt x="1556" y="713"/>
                </a:cubicBezTo>
                <a:cubicBezTo>
                  <a:pt x="1559" y="733"/>
                  <a:pt x="1546" y="745"/>
                  <a:pt x="1564" y="749"/>
                </a:cubicBezTo>
                <a:cubicBezTo>
                  <a:pt x="1543" y="766"/>
                  <a:pt x="1535" y="764"/>
                  <a:pt x="1520" y="789"/>
                </a:cubicBezTo>
                <a:cubicBezTo>
                  <a:pt x="1533" y="794"/>
                  <a:pt x="1514" y="802"/>
                  <a:pt x="1528" y="809"/>
                </a:cubicBezTo>
                <a:cubicBezTo>
                  <a:pt x="1528" y="817"/>
                  <a:pt x="1515" y="812"/>
                  <a:pt x="1516" y="821"/>
                </a:cubicBezTo>
                <a:cubicBezTo>
                  <a:pt x="1533" y="825"/>
                  <a:pt x="1513" y="854"/>
                  <a:pt x="1532" y="861"/>
                </a:cubicBezTo>
                <a:cubicBezTo>
                  <a:pt x="1520" y="882"/>
                  <a:pt x="1503" y="876"/>
                  <a:pt x="1496" y="897"/>
                </a:cubicBezTo>
                <a:cubicBezTo>
                  <a:pt x="1490" y="895"/>
                  <a:pt x="1495" y="882"/>
                  <a:pt x="1488" y="881"/>
                </a:cubicBezTo>
                <a:cubicBezTo>
                  <a:pt x="1484" y="900"/>
                  <a:pt x="1483" y="897"/>
                  <a:pt x="1496" y="901"/>
                </a:cubicBezTo>
                <a:cubicBezTo>
                  <a:pt x="1498" y="918"/>
                  <a:pt x="1486" y="959"/>
                  <a:pt x="1468" y="957"/>
                </a:cubicBezTo>
                <a:cubicBezTo>
                  <a:pt x="1483" y="967"/>
                  <a:pt x="1451" y="977"/>
                  <a:pt x="1448" y="997"/>
                </a:cubicBezTo>
                <a:cubicBezTo>
                  <a:pt x="1446" y="1007"/>
                  <a:pt x="1464" y="1032"/>
                  <a:pt x="1460" y="1041"/>
                </a:cubicBezTo>
                <a:cubicBezTo>
                  <a:pt x="1451" y="1065"/>
                  <a:pt x="1430" y="1063"/>
                  <a:pt x="1404" y="1057"/>
                </a:cubicBezTo>
                <a:cubicBezTo>
                  <a:pt x="1399" y="1076"/>
                  <a:pt x="1404" y="1089"/>
                  <a:pt x="1388" y="1101"/>
                </a:cubicBezTo>
                <a:cubicBezTo>
                  <a:pt x="1386" y="1100"/>
                  <a:pt x="1373" y="1091"/>
                  <a:pt x="1372" y="1101"/>
                </a:cubicBezTo>
                <a:cubicBezTo>
                  <a:pt x="1372" y="1123"/>
                  <a:pt x="1316" y="1125"/>
                  <a:pt x="1308" y="1153"/>
                </a:cubicBezTo>
                <a:cubicBezTo>
                  <a:pt x="1280" y="1165"/>
                  <a:pt x="1259" y="1203"/>
                  <a:pt x="1232" y="1201"/>
                </a:cubicBezTo>
                <a:cubicBezTo>
                  <a:pt x="1215" y="1238"/>
                  <a:pt x="1188" y="1244"/>
                  <a:pt x="1160" y="1241"/>
                </a:cubicBezTo>
                <a:cubicBezTo>
                  <a:pt x="1144" y="1261"/>
                  <a:pt x="1116" y="1277"/>
                  <a:pt x="1088" y="1273"/>
                </a:cubicBezTo>
                <a:cubicBezTo>
                  <a:pt x="1081" y="1276"/>
                  <a:pt x="1081" y="1285"/>
                  <a:pt x="1076" y="1289"/>
                </a:cubicBezTo>
                <a:cubicBezTo>
                  <a:pt x="1057" y="1284"/>
                  <a:pt x="1050" y="1292"/>
                  <a:pt x="1036" y="1285"/>
                </a:cubicBezTo>
                <a:cubicBezTo>
                  <a:pt x="1034" y="1292"/>
                  <a:pt x="1042" y="1295"/>
                  <a:pt x="1036" y="1297"/>
                </a:cubicBezTo>
                <a:cubicBezTo>
                  <a:pt x="985" y="1298"/>
                  <a:pt x="957" y="1310"/>
                  <a:pt x="940" y="1329"/>
                </a:cubicBezTo>
                <a:cubicBezTo>
                  <a:pt x="931" y="1326"/>
                  <a:pt x="924" y="1325"/>
                  <a:pt x="912" y="1317"/>
                </a:cubicBezTo>
                <a:cubicBezTo>
                  <a:pt x="857" y="1331"/>
                  <a:pt x="837" y="1329"/>
                  <a:pt x="784" y="1321"/>
                </a:cubicBezTo>
                <a:cubicBezTo>
                  <a:pt x="790" y="1320"/>
                  <a:pt x="799" y="1322"/>
                  <a:pt x="800" y="1317"/>
                </a:cubicBezTo>
                <a:cubicBezTo>
                  <a:pt x="779" y="1305"/>
                  <a:pt x="757" y="1321"/>
                  <a:pt x="744" y="1329"/>
                </a:cubicBezTo>
                <a:cubicBezTo>
                  <a:pt x="743" y="1324"/>
                  <a:pt x="745" y="1318"/>
                  <a:pt x="740" y="1317"/>
                </a:cubicBezTo>
                <a:cubicBezTo>
                  <a:pt x="702" y="1350"/>
                  <a:pt x="654" y="1302"/>
                  <a:pt x="628" y="1309"/>
                </a:cubicBezTo>
                <a:cubicBezTo>
                  <a:pt x="628" y="1303"/>
                  <a:pt x="630" y="1300"/>
                  <a:pt x="632" y="1297"/>
                </a:cubicBezTo>
                <a:cubicBezTo>
                  <a:pt x="619" y="1292"/>
                  <a:pt x="629" y="1310"/>
                  <a:pt x="616" y="1305"/>
                </a:cubicBezTo>
                <a:cubicBezTo>
                  <a:pt x="615" y="1299"/>
                  <a:pt x="617" y="1290"/>
                  <a:pt x="612" y="1289"/>
                </a:cubicBezTo>
                <a:cubicBezTo>
                  <a:pt x="576" y="1328"/>
                  <a:pt x="537" y="1273"/>
                  <a:pt x="520" y="1265"/>
                </a:cubicBezTo>
                <a:cubicBezTo>
                  <a:pt x="533" y="1260"/>
                  <a:pt x="549" y="1256"/>
                  <a:pt x="540" y="1241"/>
                </a:cubicBezTo>
                <a:cubicBezTo>
                  <a:pt x="526" y="1235"/>
                  <a:pt x="538" y="1255"/>
                  <a:pt x="528" y="1253"/>
                </a:cubicBezTo>
                <a:cubicBezTo>
                  <a:pt x="515" y="1246"/>
                  <a:pt x="541" y="1239"/>
                  <a:pt x="528" y="1233"/>
                </a:cubicBezTo>
                <a:cubicBezTo>
                  <a:pt x="514" y="1239"/>
                  <a:pt x="511" y="1264"/>
                  <a:pt x="508" y="1269"/>
                </a:cubicBezTo>
                <a:cubicBezTo>
                  <a:pt x="499" y="1256"/>
                  <a:pt x="488" y="1270"/>
                  <a:pt x="480" y="1257"/>
                </a:cubicBezTo>
                <a:cubicBezTo>
                  <a:pt x="474" y="1243"/>
                  <a:pt x="494" y="1255"/>
                  <a:pt x="492" y="1245"/>
                </a:cubicBezTo>
                <a:cubicBezTo>
                  <a:pt x="474" y="1238"/>
                  <a:pt x="477" y="1246"/>
                  <a:pt x="456" y="1249"/>
                </a:cubicBezTo>
                <a:cubicBezTo>
                  <a:pt x="449" y="1230"/>
                  <a:pt x="439" y="1236"/>
                  <a:pt x="424" y="1241"/>
                </a:cubicBezTo>
                <a:cubicBezTo>
                  <a:pt x="432" y="1227"/>
                  <a:pt x="418" y="1227"/>
                  <a:pt x="408" y="1221"/>
                </a:cubicBezTo>
                <a:cubicBezTo>
                  <a:pt x="402" y="1221"/>
                  <a:pt x="405" y="1231"/>
                  <a:pt x="396" y="1229"/>
                </a:cubicBezTo>
                <a:cubicBezTo>
                  <a:pt x="404" y="1223"/>
                  <a:pt x="364" y="1208"/>
                  <a:pt x="368" y="1221"/>
                </a:cubicBezTo>
                <a:cubicBezTo>
                  <a:pt x="368" y="1209"/>
                  <a:pt x="359" y="1212"/>
                  <a:pt x="364" y="1201"/>
                </a:cubicBezTo>
                <a:cubicBezTo>
                  <a:pt x="351" y="1197"/>
                  <a:pt x="356" y="1211"/>
                  <a:pt x="348" y="1213"/>
                </a:cubicBezTo>
                <a:cubicBezTo>
                  <a:pt x="344" y="1190"/>
                  <a:pt x="337" y="1215"/>
                  <a:pt x="320" y="1205"/>
                </a:cubicBezTo>
                <a:cubicBezTo>
                  <a:pt x="321" y="1191"/>
                  <a:pt x="310" y="1188"/>
                  <a:pt x="308" y="1177"/>
                </a:cubicBezTo>
                <a:cubicBezTo>
                  <a:pt x="289" y="1175"/>
                  <a:pt x="285" y="1185"/>
                  <a:pt x="272" y="1181"/>
                </a:cubicBezTo>
                <a:cubicBezTo>
                  <a:pt x="282" y="1166"/>
                  <a:pt x="264" y="1163"/>
                  <a:pt x="272" y="1153"/>
                </a:cubicBezTo>
                <a:cubicBezTo>
                  <a:pt x="260" y="1150"/>
                  <a:pt x="264" y="1150"/>
                  <a:pt x="252" y="1153"/>
                </a:cubicBezTo>
                <a:cubicBezTo>
                  <a:pt x="260" y="1138"/>
                  <a:pt x="230" y="1131"/>
                  <a:pt x="228" y="1113"/>
                </a:cubicBezTo>
                <a:cubicBezTo>
                  <a:pt x="235" y="1116"/>
                  <a:pt x="245" y="1105"/>
                  <a:pt x="236" y="1105"/>
                </a:cubicBezTo>
                <a:cubicBezTo>
                  <a:pt x="233" y="1110"/>
                  <a:pt x="227" y="1112"/>
                  <a:pt x="220" y="1113"/>
                </a:cubicBezTo>
                <a:cubicBezTo>
                  <a:pt x="230" y="1100"/>
                  <a:pt x="209" y="1100"/>
                  <a:pt x="224" y="1089"/>
                </a:cubicBezTo>
                <a:cubicBezTo>
                  <a:pt x="211" y="1088"/>
                  <a:pt x="204" y="1097"/>
                  <a:pt x="196" y="1093"/>
                </a:cubicBezTo>
                <a:cubicBezTo>
                  <a:pt x="197" y="1088"/>
                  <a:pt x="203" y="1084"/>
                  <a:pt x="196" y="1081"/>
                </a:cubicBezTo>
                <a:cubicBezTo>
                  <a:pt x="195" y="1097"/>
                  <a:pt x="178" y="1092"/>
                  <a:pt x="176" y="1081"/>
                </a:cubicBezTo>
                <a:cubicBezTo>
                  <a:pt x="195" y="1086"/>
                  <a:pt x="191" y="1067"/>
                  <a:pt x="204" y="1065"/>
                </a:cubicBezTo>
                <a:cubicBezTo>
                  <a:pt x="187" y="1056"/>
                  <a:pt x="176" y="1058"/>
                  <a:pt x="164" y="1069"/>
                </a:cubicBezTo>
                <a:cubicBezTo>
                  <a:pt x="162" y="1057"/>
                  <a:pt x="145" y="1061"/>
                  <a:pt x="140" y="1053"/>
                </a:cubicBezTo>
                <a:cubicBezTo>
                  <a:pt x="156" y="1034"/>
                  <a:pt x="138" y="1029"/>
                  <a:pt x="152" y="1013"/>
                </a:cubicBezTo>
                <a:cubicBezTo>
                  <a:pt x="139" y="1008"/>
                  <a:pt x="134" y="996"/>
                  <a:pt x="124" y="989"/>
                </a:cubicBezTo>
                <a:cubicBezTo>
                  <a:pt x="143" y="977"/>
                  <a:pt x="109" y="974"/>
                  <a:pt x="124" y="957"/>
                </a:cubicBezTo>
                <a:cubicBezTo>
                  <a:pt x="113" y="965"/>
                  <a:pt x="89" y="936"/>
                  <a:pt x="96" y="917"/>
                </a:cubicBezTo>
                <a:cubicBezTo>
                  <a:pt x="75" y="919"/>
                  <a:pt x="76" y="900"/>
                  <a:pt x="68" y="889"/>
                </a:cubicBezTo>
                <a:cubicBezTo>
                  <a:pt x="72" y="878"/>
                  <a:pt x="78" y="870"/>
                  <a:pt x="84" y="861"/>
                </a:cubicBezTo>
                <a:cubicBezTo>
                  <a:pt x="85" y="865"/>
                  <a:pt x="91" y="871"/>
                  <a:pt x="92" y="865"/>
                </a:cubicBezTo>
                <a:cubicBezTo>
                  <a:pt x="81" y="856"/>
                  <a:pt x="67" y="860"/>
                  <a:pt x="60" y="841"/>
                </a:cubicBezTo>
                <a:cubicBezTo>
                  <a:pt x="66" y="841"/>
                  <a:pt x="74" y="842"/>
                  <a:pt x="72" y="833"/>
                </a:cubicBezTo>
                <a:cubicBezTo>
                  <a:pt x="63" y="822"/>
                  <a:pt x="44" y="821"/>
                  <a:pt x="32" y="813"/>
                </a:cubicBezTo>
                <a:cubicBezTo>
                  <a:pt x="39" y="810"/>
                  <a:pt x="44" y="794"/>
                  <a:pt x="32" y="793"/>
                </a:cubicBezTo>
                <a:cubicBezTo>
                  <a:pt x="31" y="812"/>
                  <a:pt x="22" y="786"/>
                  <a:pt x="16" y="785"/>
                </a:cubicBezTo>
                <a:cubicBezTo>
                  <a:pt x="22" y="785"/>
                  <a:pt x="25" y="787"/>
                  <a:pt x="28" y="789"/>
                </a:cubicBezTo>
                <a:cubicBezTo>
                  <a:pt x="19" y="762"/>
                  <a:pt x="18" y="737"/>
                  <a:pt x="0" y="713"/>
                </a:cubicBezTo>
                <a:cubicBezTo>
                  <a:pt x="0" y="712"/>
                  <a:pt x="0" y="710"/>
                  <a:pt x="0" y="709"/>
                </a:cubicBezTo>
                <a:close/>
                <a:moveTo>
                  <a:pt x="128" y="501"/>
                </a:moveTo>
                <a:cubicBezTo>
                  <a:pt x="129" y="493"/>
                  <a:pt x="143" y="497"/>
                  <a:pt x="144" y="489"/>
                </a:cubicBezTo>
                <a:cubicBezTo>
                  <a:pt x="137" y="481"/>
                  <a:pt x="129" y="488"/>
                  <a:pt x="120" y="489"/>
                </a:cubicBezTo>
                <a:cubicBezTo>
                  <a:pt x="120" y="492"/>
                  <a:pt x="120" y="494"/>
                  <a:pt x="120" y="497"/>
                </a:cubicBezTo>
                <a:cubicBezTo>
                  <a:pt x="124" y="497"/>
                  <a:pt x="125" y="500"/>
                  <a:pt x="128" y="501"/>
                </a:cubicBezTo>
                <a:close/>
                <a:moveTo>
                  <a:pt x="896" y="273"/>
                </a:moveTo>
                <a:cubicBezTo>
                  <a:pt x="903" y="274"/>
                  <a:pt x="916" y="290"/>
                  <a:pt x="924" y="277"/>
                </a:cubicBezTo>
                <a:cubicBezTo>
                  <a:pt x="914" y="279"/>
                  <a:pt x="901" y="263"/>
                  <a:pt x="896" y="273"/>
                </a:cubicBezTo>
                <a:close/>
                <a:moveTo>
                  <a:pt x="448" y="153"/>
                </a:moveTo>
                <a:cubicBezTo>
                  <a:pt x="434" y="152"/>
                  <a:pt x="424" y="156"/>
                  <a:pt x="420" y="165"/>
                </a:cubicBezTo>
                <a:cubicBezTo>
                  <a:pt x="433" y="177"/>
                  <a:pt x="440" y="155"/>
                  <a:pt x="448" y="165"/>
                </a:cubicBezTo>
                <a:cubicBezTo>
                  <a:pt x="437" y="178"/>
                  <a:pt x="427" y="169"/>
                  <a:pt x="424" y="177"/>
                </a:cubicBezTo>
                <a:cubicBezTo>
                  <a:pt x="426" y="170"/>
                  <a:pt x="441" y="189"/>
                  <a:pt x="428" y="193"/>
                </a:cubicBezTo>
                <a:cubicBezTo>
                  <a:pt x="435" y="191"/>
                  <a:pt x="452" y="198"/>
                  <a:pt x="452" y="189"/>
                </a:cubicBezTo>
                <a:cubicBezTo>
                  <a:pt x="447" y="187"/>
                  <a:pt x="444" y="184"/>
                  <a:pt x="444" y="177"/>
                </a:cubicBezTo>
                <a:cubicBezTo>
                  <a:pt x="459" y="176"/>
                  <a:pt x="462" y="170"/>
                  <a:pt x="468" y="169"/>
                </a:cubicBezTo>
                <a:cubicBezTo>
                  <a:pt x="464" y="155"/>
                  <a:pt x="448" y="174"/>
                  <a:pt x="448" y="153"/>
                </a:cubicBezTo>
                <a:close/>
                <a:moveTo>
                  <a:pt x="392" y="237"/>
                </a:moveTo>
                <a:cubicBezTo>
                  <a:pt x="396" y="254"/>
                  <a:pt x="384" y="255"/>
                  <a:pt x="380" y="265"/>
                </a:cubicBezTo>
                <a:cubicBezTo>
                  <a:pt x="395" y="267"/>
                  <a:pt x="408" y="274"/>
                  <a:pt x="420" y="261"/>
                </a:cubicBezTo>
                <a:cubicBezTo>
                  <a:pt x="413" y="257"/>
                  <a:pt x="406" y="254"/>
                  <a:pt x="408" y="241"/>
                </a:cubicBezTo>
                <a:cubicBezTo>
                  <a:pt x="416" y="233"/>
                  <a:pt x="416" y="243"/>
                  <a:pt x="424" y="245"/>
                </a:cubicBezTo>
                <a:cubicBezTo>
                  <a:pt x="412" y="234"/>
                  <a:pt x="446" y="225"/>
                  <a:pt x="432" y="221"/>
                </a:cubicBezTo>
                <a:cubicBezTo>
                  <a:pt x="425" y="233"/>
                  <a:pt x="400" y="227"/>
                  <a:pt x="392" y="237"/>
                </a:cubicBezTo>
                <a:close/>
                <a:moveTo>
                  <a:pt x="204" y="281"/>
                </a:moveTo>
                <a:cubicBezTo>
                  <a:pt x="199" y="297"/>
                  <a:pt x="193" y="310"/>
                  <a:pt x="200" y="321"/>
                </a:cubicBezTo>
                <a:cubicBezTo>
                  <a:pt x="211" y="314"/>
                  <a:pt x="220" y="303"/>
                  <a:pt x="232" y="297"/>
                </a:cubicBezTo>
                <a:cubicBezTo>
                  <a:pt x="220" y="295"/>
                  <a:pt x="224" y="276"/>
                  <a:pt x="204" y="281"/>
                </a:cubicBezTo>
                <a:close/>
                <a:moveTo>
                  <a:pt x="248" y="289"/>
                </a:moveTo>
                <a:cubicBezTo>
                  <a:pt x="245" y="286"/>
                  <a:pt x="224" y="279"/>
                  <a:pt x="228" y="293"/>
                </a:cubicBezTo>
                <a:cubicBezTo>
                  <a:pt x="238" y="295"/>
                  <a:pt x="242" y="298"/>
                  <a:pt x="248" y="289"/>
                </a:cubicBezTo>
                <a:close/>
                <a:moveTo>
                  <a:pt x="308" y="373"/>
                </a:moveTo>
                <a:cubicBezTo>
                  <a:pt x="303" y="374"/>
                  <a:pt x="297" y="372"/>
                  <a:pt x="296" y="377"/>
                </a:cubicBezTo>
                <a:cubicBezTo>
                  <a:pt x="302" y="378"/>
                  <a:pt x="317" y="390"/>
                  <a:pt x="320" y="381"/>
                </a:cubicBezTo>
                <a:cubicBezTo>
                  <a:pt x="306" y="378"/>
                  <a:pt x="315" y="367"/>
                  <a:pt x="320" y="361"/>
                </a:cubicBezTo>
                <a:cubicBezTo>
                  <a:pt x="318" y="361"/>
                  <a:pt x="315" y="360"/>
                  <a:pt x="316" y="357"/>
                </a:cubicBezTo>
                <a:cubicBezTo>
                  <a:pt x="313" y="357"/>
                  <a:pt x="311" y="357"/>
                  <a:pt x="308" y="357"/>
                </a:cubicBezTo>
                <a:cubicBezTo>
                  <a:pt x="308" y="362"/>
                  <a:pt x="308" y="368"/>
                  <a:pt x="308" y="373"/>
                </a:cubicBezTo>
                <a:close/>
                <a:moveTo>
                  <a:pt x="176" y="449"/>
                </a:moveTo>
                <a:cubicBezTo>
                  <a:pt x="185" y="454"/>
                  <a:pt x="191" y="439"/>
                  <a:pt x="192" y="449"/>
                </a:cubicBezTo>
                <a:cubicBezTo>
                  <a:pt x="191" y="455"/>
                  <a:pt x="193" y="464"/>
                  <a:pt x="188" y="465"/>
                </a:cubicBezTo>
                <a:cubicBezTo>
                  <a:pt x="182" y="465"/>
                  <a:pt x="179" y="463"/>
                  <a:pt x="176" y="461"/>
                </a:cubicBezTo>
                <a:cubicBezTo>
                  <a:pt x="170" y="479"/>
                  <a:pt x="190" y="471"/>
                  <a:pt x="188" y="485"/>
                </a:cubicBezTo>
                <a:cubicBezTo>
                  <a:pt x="199" y="474"/>
                  <a:pt x="207" y="481"/>
                  <a:pt x="212" y="469"/>
                </a:cubicBezTo>
                <a:cubicBezTo>
                  <a:pt x="191" y="463"/>
                  <a:pt x="204" y="447"/>
                  <a:pt x="212" y="437"/>
                </a:cubicBezTo>
                <a:cubicBezTo>
                  <a:pt x="193" y="432"/>
                  <a:pt x="180" y="434"/>
                  <a:pt x="176" y="449"/>
                </a:cubicBezTo>
                <a:close/>
                <a:moveTo>
                  <a:pt x="200" y="565"/>
                </a:moveTo>
                <a:cubicBezTo>
                  <a:pt x="192" y="549"/>
                  <a:pt x="211" y="532"/>
                  <a:pt x="224" y="533"/>
                </a:cubicBezTo>
                <a:cubicBezTo>
                  <a:pt x="219" y="532"/>
                  <a:pt x="222" y="529"/>
                  <a:pt x="224" y="525"/>
                </a:cubicBezTo>
                <a:cubicBezTo>
                  <a:pt x="214" y="522"/>
                  <a:pt x="210" y="512"/>
                  <a:pt x="200" y="509"/>
                </a:cubicBezTo>
                <a:cubicBezTo>
                  <a:pt x="200" y="502"/>
                  <a:pt x="211" y="507"/>
                  <a:pt x="212" y="501"/>
                </a:cubicBezTo>
                <a:cubicBezTo>
                  <a:pt x="197" y="504"/>
                  <a:pt x="198" y="491"/>
                  <a:pt x="188" y="489"/>
                </a:cubicBezTo>
                <a:cubicBezTo>
                  <a:pt x="184" y="499"/>
                  <a:pt x="180" y="523"/>
                  <a:pt x="164" y="509"/>
                </a:cubicBezTo>
                <a:cubicBezTo>
                  <a:pt x="174" y="527"/>
                  <a:pt x="155" y="535"/>
                  <a:pt x="164" y="549"/>
                </a:cubicBezTo>
                <a:cubicBezTo>
                  <a:pt x="158" y="549"/>
                  <a:pt x="155" y="551"/>
                  <a:pt x="152" y="553"/>
                </a:cubicBezTo>
                <a:cubicBezTo>
                  <a:pt x="144" y="533"/>
                  <a:pt x="140" y="511"/>
                  <a:pt x="112" y="525"/>
                </a:cubicBezTo>
                <a:cubicBezTo>
                  <a:pt x="128" y="525"/>
                  <a:pt x="100" y="547"/>
                  <a:pt x="124" y="549"/>
                </a:cubicBezTo>
                <a:cubicBezTo>
                  <a:pt x="118" y="549"/>
                  <a:pt x="110" y="548"/>
                  <a:pt x="112" y="557"/>
                </a:cubicBezTo>
                <a:cubicBezTo>
                  <a:pt x="115" y="563"/>
                  <a:pt x="125" y="563"/>
                  <a:pt x="132" y="565"/>
                </a:cubicBezTo>
                <a:cubicBezTo>
                  <a:pt x="151" y="557"/>
                  <a:pt x="188" y="577"/>
                  <a:pt x="200" y="565"/>
                </a:cubicBezTo>
                <a:close/>
                <a:moveTo>
                  <a:pt x="1508" y="761"/>
                </a:moveTo>
                <a:cubicBezTo>
                  <a:pt x="1513" y="761"/>
                  <a:pt x="1512" y="768"/>
                  <a:pt x="1516" y="769"/>
                </a:cubicBezTo>
                <a:cubicBezTo>
                  <a:pt x="1510" y="746"/>
                  <a:pt x="1542" y="771"/>
                  <a:pt x="1544" y="749"/>
                </a:cubicBezTo>
                <a:cubicBezTo>
                  <a:pt x="1537" y="747"/>
                  <a:pt x="1534" y="755"/>
                  <a:pt x="1532" y="749"/>
                </a:cubicBezTo>
                <a:cubicBezTo>
                  <a:pt x="1532" y="747"/>
                  <a:pt x="1531" y="744"/>
                  <a:pt x="1528" y="745"/>
                </a:cubicBezTo>
                <a:cubicBezTo>
                  <a:pt x="1532" y="761"/>
                  <a:pt x="1506" y="747"/>
                  <a:pt x="1508" y="761"/>
                </a:cubicBezTo>
                <a:close/>
                <a:moveTo>
                  <a:pt x="428" y="1197"/>
                </a:moveTo>
                <a:cubicBezTo>
                  <a:pt x="427" y="1207"/>
                  <a:pt x="430" y="1214"/>
                  <a:pt x="436" y="1217"/>
                </a:cubicBezTo>
                <a:cubicBezTo>
                  <a:pt x="448" y="1209"/>
                  <a:pt x="459" y="1197"/>
                  <a:pt x="444" y="1189"/>
                </a:cubicBezTo>
                <a:cubicBezTo>
                  <a:pt x="444" y="1203"/>
                  <a:pt x="438" y="1190"/>
                  <a:pt x="428" y="1197"/>
                </a:cubicBezTo>
                <a:close/>
                <a:moveTo>
                  <a:pt x="624" y="1281"/>
                </a:moveTo>
                <a:cubicBezTo>
                  <a:pt x="630" y="1285"/>
                  <a:pt x="649" y="1263"/>
                  <a:pt x="656" y="1285"/>
                </a:cubicBezTo>
                <a:cubicBezTo>
                  <a:pt x="652" y="1286"/>
                  <a:pt x="636" y="1293"/>
                  <a:pt x="648" y="1297"/>
                </a:cubicBezTo>
                <a:cubicBezTo>
                  <a:pt x="654" y="1291"/>
                  <a:pt x="661" y="1286"/>
                  <a:pt x="668" y="1281"/>
                </a:cubicBezTo>
                <a:cubicBezTo>
                  <a:pt x="664" y="1274"/>
                  <a:pt x="667" y="1261"/>
                  <a:pt x="660" y="1257"/>
                </a:cubicBezTo>
                <a:cubicBezTo>
                  <a:pt x="649" y="1274"/>
                  <a:pt x="631" y="1260"/>
                  <a:pt x="624" y="1281"/>
                </a:cubicBezTo>
                <a:close/>
                <a:moveTo>
                  <a:pt x="748" y="1305"/>
                </a:moveTo>
                <a:cubicBezTo>
                  <a:pt x="762" y="1302"/>
                  <a:pt x="763" y="1311"/>
                  <a:pt x="776" y="1309"/>
                </a:cubicBezTo>
                <a:cubicBezTo>
                  <a:pt x="776" y="1304"/>
                  <a:pt x="776" y="1298"/>
                  <a:pt x="776" y="1293"/>
                </a:cubicBezTo>
                <a:cubicBezTo>
                  <a:pt x="763" y="1293"/>
                  <a:pt x="755" y="1299"/>
                  <a:pt x="748" y="1305"/>
                </a:cubicBezTo>
                <a:close/>
              </a:path>
            </a:pathLst>
          </a:custGeom>
          <a:solidFill>
            <a:srgbClr val="C4080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932"/>
            <a:ext cx="12193057" cy="685859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75913" y="2625858"/>
            <a:ext cx="10238582" cy="3539430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      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>
            <a:grayscl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543" b="26350"/>
          <a:stretch>
            <a:fillRect/>
          </a:stretch>
        </p:blipFill>
        <p:spPr>
          <a:xfrm>
            <a:off x="640817" y="4127259"/>
            <a:ext cx="5239959" cy="2730330"/>
          </a:xfrm>
          <a:prstGeom prst="rect">
            <a:avLst/>
          </a:prstGeom>
        </p:spPr>
      </p:pic>
      <p:pic>
        <p:nvPicPr>
          <p:cNvPr id="8" name="图片 7" descr="未标题-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0410" y="4127500"/>
            <a:ext cx="2275840" cy="227584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60375" y="1572260"/>
            <a:ext cx="7738745" cy="18148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457200" algn="l" fontAlgn="auto"/>
            <a:r>
              <a:rPr lang="zh-CN" altLang="en-US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同学们，好学要从喜欢读书开始，它可以使我们变得更加聪慧。从今天起，把身边那些好学的同学当作榜样，向他们看齐，从每天读一则小故事开始，养成良好的读书习惯吧。</a:t>
            </a:r>
            <a:endParaRPr lang="zh-CN" altLang="en-US" sz="2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932"/>
            <a:ext cx="12193057" cy="685859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729616" y="3116626"/>
            <a:ext cx="492266" cy="3022470"/>
          </a:xfrm>
          <a:prstGeom prst="rect">
            <a:avLst/>
          </a:prstGeom>
          <a:noFill/>
        </p:spPr>
        <p:txBody>
          <a:bodyPr vert="eaVert" wrap="square" lIns="91384" tIns="45693" rIns="91384" bIns="45693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35" dirty="0">
                <a:solidFill>
                  <a:schemeClr val="accent1"/>
                </a:solidFill>
                <a:latin typeface="+mn-ea"/>
              </a:rPr>
              <a:t>汇报人：</a:t>
            </a:r>
            <a:r>
              <a:rPr lang="en-US" altLang="zh-CN" sz="1335" dirty="0">
                <a:solidFill>
                  <a:schemeClr val="accent1"/>
                </a:solidFill>
                <a:latin typeface="+mn-ea"/>
              </a:rPr>
              <a:t>XXX</a:t>
            </a:r>
            <a:r>
              <a:rPr lang="zh-CN" altLang="en-US" sz="1335" dirty="0">
                <a:solidFill>
                  <a:schemeClr val="accent1"/>
                </a:solidFill>
                <a:latin typeface="+mn-ea"/>
              </a:rPr>
              <a:t>     时间：</a:t>
            </a:r>
            <a:r>
              <a:rPr lang="en-US" altLang="zh-CN" sz="1335" dirty="0">
                <a:solidFill>
                  <a:schemeClr val="accent1"/>
                </a:solidFill>
                <a:latin typeface="+mn-ea"/>
              </a:rPr>
              <a:t>x</a:t>
            </a:r>
            <a:r>
              <a:rPr lang="zh-CN" altLang="en-US" sz="1335" dirty="0">
                <a:solidFill>
                  <a:schemeClr val="accent1"/>
                </a:solidFill>
                <a:latin typeface="+mn-ea"/>
              </a:rPr>
              <a:t>月</a:t>
            </a:r>
            <a:r>
              <a:rPr lang="en-US" altLang="zh-CN" sz="1335" dirty="0">
                <a:solidFill>
                  <a:schemeClr val="accent1"/>
                </a:solidFill>
                <a:latin typeface="+mn-ea"/>
              </a:rPr>
              <a:t>x</a:t>
            </a:r>
            <a:r>
              <a:rPr lang="zh-CN" altLang="en-US" sz="1335" dirty="0">
                <a:solidFill>
                  <a:schemeClr val="accent1"/>
                </a:solidFill>
                <a:latin typeface="+mn-ea"/>
              </a:rPr>
              <a:t>日</a:t>
            </a:r>
            <a:endParaRPr lang="zh-CN" altLang="en-US" sz="1335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14" name="群星 - 渔舟唱晚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4575" y="-873125"/>
            <a:ext cx="609600" cy="6096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476240" y="1388745"/>
            <a:ext cx="796925" cy="4453255"/>
          </a:xfrm>
          <a:prstGeom prst="rect">
            <a:avLst/>
          </a:prstGeom>
          <a:noFill/>
          <a:ln>
            <a:noFill/>
          </a:ln>
        </p:spPr>
        <p:txBody>
          <a:bodyPr vert="eaVert" wrap="square" lIns="91384" tIns="45693" rIns="91384" bIns="45693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谢谢观赏</a:t>
            </a:r>
            <a:endParaRPr lang="zh-CN" altLang="en-US" sz="40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5">
            <a:grayscl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543" b="26350"/>
          <a:stretch>
            <a:fillRect/>
          </a:stretch>
        </p:blipFill>
        <p:spPr>
          <a:xfrm>
            <a:off x="4934687" y="4715904"/>
            <a:ext cx="5239959" cy="2730330"/>
          </a:xfrm>
          <a:prstGeom prst="rect">
            <a:avLst/>
          </a:prstGeom>
        </p:spPr>
      </p:pic>
      <p:sp>
        <p:nvSpPr>
          <p:cNvPr id="83" name="矩形 82"/>
          <p:cNvSpPr/>
          <p:nvPr/>
        </p:nvSpPr>
        <p:spPr>
          <a:xfrm>
            <a:off x="5476240" y="2157730"/>
            <a:ext cx="633730" cy="3059430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>
            <a:grayscl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543" b="26350"/>
          <a:stretch>
            <a:fillRect/>
          </a:stretch>
        </p:blipFill>
        <p:spPr>
          <a:xfrm>
            <a:off x="6339942" y="1853324"/>
            <a:ext cx="5239959" cy="2730330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4934585" y="1271270"/>
            <a:ext cx="0" cy="46697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49666" y="4748325"/>
            <a:ext cx="652329" cy="8961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53821" y="4989174"/>
            <a:ext cx="449580" cy="414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sz="1050" dirty="0">
                <a:solidFill>
                  <a:schemeClr val="bg1"/>
                </a:solidFill>
                <a:latin typeface="逐浪创意流珠体" panose="02010601030101010101" pitchFamily="2" charset="-122"/>
                <a:ea typeface="逐浪创意流珠体" panose="02010601030101010101" pitchFamily="2" charset="-122"/>
                <a:cs typeface="楷体" panose="02010609060101010101" charset="-122"/>
              </a:rPr>
              <a:t>立志</a:t>
            </a:r>
            <a:endParaRPr lang="zh-CN" sz="1050" dirty="0">
              <a:solidFill>
                <a:schemeClr val="bg1"/>
              </a:solidFill>
              <a:latin typeface="逐浪创意流珠体" panose="02010601030101010101" pitchFamily="2" charset="-122"/>
              <a:ea typeface="逐浪创意流珠体" panose="02010601030101010101" pitchFamily="2" charset="-122"/>
              <a:cs typeface="楷体" panose="02010609060101010101" charset="-122"/>
            </a:endParaRPr>
          </a:p>
          <a:p>
            <a:pPr algn="l"/>
            <a:r>
              <a:rPr lang="zh-CN" sz="1050" dirty="0">
                <a:solidFill>
                  <a:schemeClr val="bg1"/>
                </a:solidFill>
                <a:latin typeface="逐浪创意流珠体" panose="02010601030101010101" pitchFamily="2" charset="-122"/>
                <a:ea typeface="逐浪创意流珠体" panose="02010601030101010101" pitchFamily="2" charset="-122"/>
                <a:cs typeface="楷体" panose="02010609060101010101" charset="-122"/>
              </a:rPr>
              <a:t>成人</a:t>
            </a:r>
            <a:endParaRPr lang="zh-CN" sz="1050" dirty="0">
              <a:solidFill>
                <a:schemeClr val="bg1"/>
              </a:solidFill>
              <a:latin typeface="逐浪创意流珠体" panose="02010601030101010101" pitchFamily="2" charset="-122"/>
              <a:ea typeface="逐浪创意流珠体" panose="02010601030101010101" pitchFamily="2" charset="-122"/>
              <a:cs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-529" y="-932"/>
            <a:ext cx="12193057" cy="685859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237531" y="1977552"/>
            <a:ext cx="547370" cy="2964764"/>
          </a:xfrm>
          <a:prstGeom prst="rect">
            <a:avLst/>
          </a:prstGeom>
          <a:noFill/>
        </p:spPr>
        <p:txBody>
          <a:bodyPr vert="eaVert" wrap="square" lIns="91384" tIns="45693" rIns="91384" bIns="45693" rtlCol="0">
            <a:spAutoFit/>
          </a:bodyPr>
          <a:lstStyle/>
          <a:p>
            <a:pPr algn="ctr"/>
            <a:r>
              <a:rPr lang="zh-CN" altLang="en-US" sz="2400" b="1" spc="300" dirty="0">
                <a:latin typeface="+mn-ea"/>
              </a:rPr>
              <a:t>立志明德</a:t>
            </a:r>
            <a:endParaRPr lang="zh-CN" altLang="en-US" sz="2400" b="1" spc="300" dirty="0">
              <a:latin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944688" y="2493624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7940329" y="1687918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235"/>
          <p:cNvSpPr>
            <a:spLocks noEditPoints="1"/>
          </p:cNvSpPr>
          <p:nvPr/>
        </p:nvSpPr>
        <p:spPr bwMode="auto">
          <a:xfrm rot="7320000">
            <a:off x="5473065" y="5029835"/>
            <a:ext cx="392430" cy="335915"/>
          </a:xfrm>
          <a:custGeom>
            <a:avLst/>
            <a:gdLst>
              <a:gd name="T0" fmla="*/ 76 w 1572"/>
              <a:gd name="T1" fmla="*/ 557 h 1350"/>
              <a:gd name="T2" fmla="*/ 96 w 1572"/>
              <a:gd name="T3" fmla="*/ 453 h 1350"/>
              <a:gd name="T4" fmla="*/ 156 w 1572"/>
              <a:gd name="T5" fmla="*/ 421 h 1350"/>
              <a:gd name="T6" fmla="*/ 172 w 1572"/>
              <a:gd name="T7" fmla="*/ 349 h 1350"/>
              <a:gd name="T8" fmla="*/ 188 w 1572"/>
              <a:gd name="T9" fmla="*/ 265 h 1350"/>
              <a:gd name="T10" fmla="*/ 260 w 1572"/>
              <a:gd name="T11" fmla="*/ 317 h 1350"/>
              <a:gd name="T12" fmla="*/ 280 w 1572"/>
              <a:gd name="T13" fmla="*/ 253 h 1350"/>
              <a:gd name="T14" fmla="*/ 300 w 1572"/>
              <a:gd name="T15" fmla="*/ 249 h 1350"/>
              <a:gd name="T16" fmla="*/ 408 w 1572"/>
              <a:gd name="T17" fmla="*/ 181 h 1350"/>
              <a:gd name="T18" fmla="*/ 472 w 1572"/>
              <a:gd name="T19" fmla="*/ 165 h 1350"/>
              <a:gd name="T20" fmla="*/ 556 w 1572"/>
              <a:gd name="T21" fmla="*/ 237 h 1350"/>
              <a:gd name="T22" fmla="*/ 428 w 1572"/>
              <a:gd name="T23" fmla="*/ 345 h 1350"/>
              <a:gd name="T24" fmla="*/ 392 w 1572"/>
              <a:gd name="T25" fmla="*/ 477 h 1350"/>
              <a:gd name="T26" fmla="*/ 436 w 1572"/>
              <a:gd name="T27" fmla="*/ 781 h 1350"/>
              <a:gd name="T28" fmla="*/ 500 w 1572"/>
              <a:gd name="T29" fmla="*/ 901 h 1350"/>
              <a:gd name="T30" fmla="*/ 572 w 1572"/>
              <a:gd name="T31" fmla="*/ 989 h 1350"/>
              <a:gd name="T32" fmla="*/ 848 w 1572"/>
              <a:gd name="T33" fmla="*/ 997 h 1350"/>
              <a:gd name="T34" fmla="*/ 1064 w 1572"/>
              <a:gd name="T35" fmla="*/ 853 h 1350"/>
              <a:gd name="T36" fmla="*/ 1092 w 1572"/>
              <a:gd name="T37" fmla="*/ 757 h 1350"/>
              <a:gd name="T38" fmla="*/ 1128 w 1572"/>
              <a:gd name="T39" fmla="*/ 673 h 1350"/>
              <a:gd name="T40" fmla="*/ 1092 w 1572"/>
              <a:gd name="T41" fmla="*/ 577 h 1350"/>
              <a:gd name="T42" fmla="*/ 1044 w 1572"/>
              <a:gd name="T43" fmla="*/ 445 h 1350"/>
              <a:gd name="T44" fmla="*/ 936 w 1572"/>
              <a:gd name="T45" fmla="*/ 309 h 1350"/>
              <a:gd name="T46" fmla="*/ 924 w 1572"/>
              <a:gd name="T47" fmla="*/ 165 h 1350"/>
              <a:gd name="T48" fmla="*/ 1272 w 1572"/>
              <a:gd name="T49" fmla="*/ 41 h 1350"/>
              <a:gd name="T50" fmla="*/ 1468 w 1572"/>
              <a:gd name="T51" fmla="*/ 329 h 1350"/>
              <a:gd name="T52" fmla="*/ 1564 w 1572"/>
              <a:gd name="T53" fmla="*/ 637 h 1350"/>
              <a:gd name="T54" fmla="*/ 1528 w 1572"/>
              <a:gd name="T55" fmla="*/ 809 h 1350"/>
              <a:gd name="T56" fmla="*/ 1468 w 1572"/>
              <a:gd name="T57" fmla="*/ 957 h 1350"/>
              <a:gd name="T58" fmla="*/ 1308 w 1572"/>
              <a:gd name="T59" fmla="*/ 1153 h 1350"/>
              <a:gd name="T60" fmla="*/ 1036 w 1572"/>
              <a:gd name="T61" fmla="*/ 1297 h 1350"/>
              <a:gd name="T62" fmla="*/ 740 w 1572"/>
              <a:gd name="T63" fmla="*/ 1317 h 1350"/>
              <a:gd name="T64" fmla="*/ 540 w 1572"/>
              <a:gd name="T65" fmla="*/ 1241 h 1350"/>
              <a:gd name="T66" fmla="*/ 456 w 1572"/>
              <a:gd name="T67" fmla="*/ 1249 h 1350"/>
              <a:gd name="T68" fmla="*/ 348 w 1572"/>
              <a:gd name="T69" fmla="*/ 1213 h 1350"/>
              <a:gd name="T70" fmla="*/ 228 w 1572"/>
              <a:gd name="T71" fmla="*/ 1113 h 1350"/>
              <a:gd name="T72" fmla="*/ 176 w 1572"/>
              <a:gd name="T73" fmla="*/ 1081 h 1350"/>
              <a:gd name="T74" fmla="*/ 124 w 1572"/>
              <a:gd name="T75" fmla="*/ 957 h 1350"/>
              <a:gd name="T76" fmla="*/ 72 w 1572"/>
              <a:gd name="T77" fmla="*/ 833 h 1350"/>
              <a:gd name="T78" fmla="*/ 0 w 1572"/>
              <a:gd name="T79" fmla="*/ 709 h 1350"/>
              <a:gd name="T80" fmla="*/ 896 w 1572"/>
              <a:gd name="T81" fmla="*/ 273 h 1350"/>
              <a:gd name="T82" fmla="*/ 424 w 1572"/>
              <a:gd name="T83" fmla="*/ 177 h 1350"/>
              <a:gd name="T84" fmla="*/ 392 w 1572"/>
              <a:gd name="T85" fmla="*/ 237 h 1350"/>
              <a:gd name="T86" fmla="*/ 392 w 1572"/>
              <a:gd name="T87" fmla="*/ 237 h 1350"/>
              <a:gd name="T88" fmla="*/ 228 w 1572"/>
              <a:gd name="T89" fmla="*/ 293 h 1350"/>
              <a:gd name="T90" fmla="*/ 316 w 1572"/>
              <a:gd name="T91" fmla="*/ 357 h 1350"/>
              <a:gd name="T92" fmla="*/ 176 w 1572"/>
              <a:gd name="T93" fmla="*/ 461 h 1350"/>
              <a:gd name="T94" fmla="*/ 224 w 1572"/>
              <a:gd name="T95" fmla="*/ 533 h 1350"/>
              <a:gd name="T96" fmla="*/ 164 w 1572"/>
              <a:gd name="T97" fmla="*/ 549 h 1350"/>
              <a:gd name="T98" fmla="*/ 200 w 1572"/>
              <a:gd name="T99" fmla="*/ 565 h 1350"/>
              <a:gd name="T100" fmla="*/ 1508 w 1572"/>
              <a:gd name="T101" fmla="*/ 761 h 1350"/>
              <a:gd name="T102" fmla="*/ 656 w 1572"/>
              <a:gd name="T103" fmla="*/ 1285 h 1350"/>
              <a:gd name="T104" fmla="*/ 776 w 1572"/>
              <a:gd name="T105" fmla="*/ 1309 h 1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572" h="1350">
                <a:moveTo>
                  <a:pt x="0" y="709"/>
                </a:moveTo>
                <a:cubicBezTo>
                  <a:pt x="26" y="704"/>
                  <a:pt x="17" y="670"/>
                  <a:pt x="32" y="661"/>
                </a:cubicBezTo>
                <a:cubicBezTo>
                  <a:pt x="27" y="660"/>
                  <a:pt x="21" y="662"/>
                  <a:pt x="20" y="657"/>
                </a:cubicBezTo>
                <a:cubicBezTo>
                  <a:pt x="44" y="635"/>
                  <a:pt x="58" y="638"/>
                  <a:pt x="52" y="601"/>
                </a:cubicBezTo>
                <a:cubicBezTo>
                  <a:pt x="72" y="602"/>
                  <a:pt x="65" y="591"/>
                  <a:pt x="64" y="577"/>
                </a:cubicBezTo>
                <a:cubicBezTo>
                  <a:pt x="84" y="581"/>
                  <a:pt x="76" y="557"/>
                  <a:pt x="76" y="557"/>
                </a:cubicBezTo>
                <a:cubicBezTo>
                  <a:pt x="78" y="550"/>
                  <a:pt x="100" y="532"/>
                  <a:pt x="100" y="521"/>
                </a:cubicBezTo>
                <a:cubicBezTo>
                  <a:pt x="100" y="525"/>
                  <a:pt x="93" y="526"/>
                  <a:pt x="92" y="521"/>
                </a:cubicBezTo>
                <a:cubicBezTo>
                  <a:pt x="99" y="511"/>
                  <a:pt x="124" y="518"/>
                  <a:pt x="128" y="505"/>
                </a:cubicBezTo>
                <a:cubicBezTo>
                  <a:pt x="123" y="495"/>
                  <a:pt x="108" y="509"/>
                  <a:pt x="108" y="501"/>
                </a:cubicBezTo>
                <a:cubicBezTo>
                  <a:pt x="110" y="496"/>
                  <a:pt x="110" y="491"/>
                  <a:pt x="116" y="481"/>
                </a:cubicBezTo>
                <a:cubicBezTo>
                  <a:pt x="96" y="485"/>
                  <a:pt x="106" y="459"/>
                  <a:pt x="96" y="453"/>
                </a:cubicBezTo>
                <a:cubicBezTo>
                  <a:pt x="110" y="447"/>
                  <a:pt x="132" y="428"/>
                  <a:pt x="140" y="429"/>
                </a:cubicBezTo>
                <a:cubicBezTo>
                  <a:pt x="132" y="427"/>
                  <a:pt x="114" y="434"/>
                  <a:pt x="112" y="425"/>
                </a:cubicBezTo>
                <a:cubicBezTo>
                  <a:pt x="124" y="426"/>
                  <a:pt x="138" y="420"/>
                  <a:pt x="132" y="409"/>
                </a:cubicBezTo>
                <a:cubicBezTo>
                  <a:pt x="132" y="413"/>
                  <a:pt x="127" y="412"/>
                  <a:pt x="128" y="405"/>
                </a:cubicBezTo>
                <a:cubicBezTo>
                  <a:pt x="135" y="405"/>
                  <a:pt x="140" y="404"/>
                  <a:pt x="144" y="401"/>
                </a:cubicBezTo>
                <a:cubicBezTo>
                  <a:pt x="140" y="416"/>
                  <a:pt x="152" y="414"/>
                  <a:pt x="156" y="421"/>
                </a:cubicBezTo>
                <a:cubicBezTo>
                  <a:pt x="151" y="422"/>
                  <a:pt x="142" y="438"/>
                  <a:pt x="152" y="441"/>
                </a:cubicBezTo>
                <a:cubicBezTo>
                  <a:pt x="160" y="416"/>
                  <a:pt x="162" y="406"/>
                  <a:pt x="176" y="393"/>
                </a:cubicBezTo>
                <a:cubicBezTo>
                  <a:pt x="144" y="391"/>
                  <a:pt x="141" y="392"/>
                  <a:pt x="128" y="381"/>
                </a:cubicBezTo>
                <a:cubicBezTo>
                  <a:pt x="134" y="371"/>
                  <a:pt x="143" y="364"/>
                  <a:pt x="148" y="353"/>
                </a:cubicBezTo>
                <a:cubicBezTo>
                  <a:pt x="151" y="367"/>
                  <a:pt x="172" y="364"/>
                  <a:pt x="172" y="381"/>
                </a:cubicBezTo>
                <a:cubicBezTo>
                  <a:pt x="184" y="373"/>
                  <a:pt x="173" y="354"/>
                  <a:pt x="172" y="349"/>
                </a:cubicBezTo>
                <a:cubicBezTo>
                  <a:pt x="169" y="361"/>
                  <a:pt x="166" y="353"/>
                  <a:pt x="156" y="353"/>
                </a:cubicBezTo>
                <a:cubicBezTo>
                  <a:pt x="164" y="343"/>
                  <a:pt x="149" y="335"/>
                  <a:pt x="164" y="329"/>
                </a:cubicBezTo>
                <a:cubicBezTo>
                  <a:pt x="175" y="333"/>
                  <a:pt x="175" y="347"/>
                  <a:pt x="184" y="353"/>
                </a:cubicBezTo>
                <a:cubicBezTo>
                  <a:pt x="180" y="336"/>
                  <a:pt x="207" y="349"/>
                  <a:pt x="204" y="333"/>
                </a:cubicBezTo>
                <a:cubicBezTo>
                  <a:pt x="195" y="315"/>
                  <a:pt x="186" y="328"/>
                  <a:pt x="168" y="329"/>
                </a:cubicBezTo>
                <a:cubicBezTo>
                  <a:pt x="165" y="299"/>
                  <a:pt x="191" y="293"/>
                  <a:pt x="188" y="265"/>
                </a:cubicBezTo>
                <a:cubicBezTo>
                  <a:pt x="210" y="275"/>
                  <a:pt x="188" y="256"/>
                  <a:pt x="204" y="253"/>
                </a:cubicBezTo>
                <a:cubicBezTo>
                  <a:pt x="224" y="261"/>
                  <a:pt x="211" y="251"/>
                  <a:pt x="224" y="249"/>
                </a:cubicBezTo>
                <a:cubicBezTo>
                  <a:pt x="224" y="254"/>
                  <a:pt x="231" y="253"/>
                  <a:pt x="232" y="257"/>
                </a:cubicBezTo>
                <a:cubicBezTo>
                  <a:pt x="232" y="262"/>
                  <a:pt x="225" y="261"/>
                  <a:pt x="224" y="265"/>
                </a:cubicBezTo>
                <a:cubicBezTo>
                  <a:pt x="242" y="258"/>
                  <a:pt x="253" y="280"/>
                  <a:pt x="264" y="261"/>
                </a:cubicBezTo>
                <a:cubicBezTo>
                  <a:pt x="283" y="279"/>
                  <a:pt x="251" y="308"/>
                  <a:pt x="260" y="317"/>
                </a:cubicBezTo>
                <a:cubicBezTo>
                  <a:pt x="280" y="311"/>
                  <a:pt x="264" y="292"/>
                  <a:pt x="280" y="281"/>
                </a:cubicBezTo>
                <a:cubicBezTo>
                  <a:pt x="285" y="281"/>
                  <a:pt x="284" y="288"/>
                  <a:pt x="288" y="289"/>
                </a:cubicBezTo>
                <a:cubicBezTo>
                  <a:pt x="298" y="275"/>
                  <a:pt x="291" y="274"/>
                  <a:pt x="296" y="261"/>
                </a:cubicBezTo>
                <a:cubicBezTo>
                  <a:pt x="281" y="258"/>
                  <a:pt x="287" y="276"/>
                  <a:pt x="276" y="277"/>
                </a:cubicBezTo>
                <a:cubicBezTo>
                  <a:pt x="273" y="263"/>
                  <a:pt x="272" y="266"/>
                  <a:pt x="268" y="249"/>
                </a:cubicBezTo>
                <a:cubicBezTo>
                  <a:pt x="274" y="249"/>
                  <a:pt x="277" y="251"/>
                  <a:pt x="280" y="253"/>
                </a:cubicBezTo>
                <a:cubicBezTo>
                  <a:pt x="267" y="233"/>
                  <a:pt x="278" y="225"/>
                  <a:pt x="280" y="201"/>
                </a:cubicBezTo>
                <a:cubicBezTo>
                  <a:pt x="278" y="192"/>
                  <a:pt x="250" y="199"/>
                  <a:pt x="264" y="181"/>
                </a:cubicBezTo>
                <a:cubicBezTo>
                  <a:pt x="272" y="192"/>
                  <a:pt x="311" y="197"/>
                  <a:pt x="328" y="169"/>
                </a:cubicBezTo>
                <a:cubicBezTo>
                  <a:pt x="336" y="184"/>
                  <a:pt x="356" y="151"/>
                  <a:pt x="364" y="181"/>
                </a:cubicBezTo>
                <a:cubicBezTo>
                  <a:pt x="357" y="183"/>
                  <a:pt x="354" y="175"/>
                  <a:pt x="352" y="181"/>
                </a:cubicBezTo>
                <a:cubicBezTo>
                  <a:pt x="355" y="208"/>
                  <a:pt x="296" y="233"/>
                  <a:pt x="300" y="249"/>
                </a:cubicBezTo>
                <a:cubicBezTo>
                  <a:pt x="315" y="245"/>
                  <a:pt x="330" y="212"/>
                  <a:pt x="360" y="209"/>
                </a:cubicBezTo>
                <a:cubicBezTo>
                  <a:pt x="366" y="197"/>
                  <a:pt x="359" y="193"/>
                  <a:pt x="364" y="185"/>
                </a:cubicBezTo>
                <a:cubicBezTo>
                  <a:pt x="376" y="197"/>
                  <a:pt x="379" y="179"/>
                  <a:pt x="384" y="173"/>
                </a:cubicBezTo>
                <a:cubicBezTo>
                  <a:pt x="381" y="188"/>
                  <a:pt x="403" y="178"/>
                  <a:pt x="400" y="193"/>
                </a:cubicBezTo>
                <a:cubicBezTo>
                  <a:pt x="397" y="194"/>
                  <a:pt x="392" y="193"/>
                  <a:pt x="392" y="197"/>
                </a:cubicBezTo>
                <a:cubicBezTo>
                  <a:pt x="405" y="200"/>
                  <a:pt x="407" y="190"/>
                  <a:pt x="408" y="181"/>
                </a:cubicBezTo>
                <a:cubicBezTo>
                  <a:pt x="398" y="182"/>
                  <a:pt x="388" y="182"/>
                  <a:pt x="392" y="169"/>
                </a:cubicBezTo>
                <a:cubicBezTo>
                  <a:pt x="402" y="164"/>
                  <a:pt x="409" y="181"/>
                  <a:pt x="412" y="169"/>
                </a:cubicBezTo>
                <a:cubicBezTo>
                  <a:pt x="420" y="143"/>
                  <a:pt x="480" y="112"/>
                  <a:pt x="508" y="105"/>
                </a:cubicBezTo>
                <a:cubicBezTo>
                  <a:pt x="505" y="120"/>
                  <a:pt x="483" y="118"/>
                  <a:pt x="480" y="133"/>
                </a:cubicBezTo>
                <a:cubicBezTo>
                  <a:pt x="494" y="134"/>
                  <a:pt x="501" y="109"/>
                  <a:pt x="512" y="121"/>
                </a:cubicBezTo>
                <a:cubicBezTo>
                  <a:pt x="505" y="140"/>
                  <a:pt x="465" y="145"/>
                  <a:pt x="472" y="165"/>
                </a:cubicBezTo>
                <a:cubicBezTo>
                  <a:pt x="487" y="160"/>
                  <a:pt x="488" y="141"/>
                  <a:pt x="512" y="145"/>
                </a:cubicBezTo>
                <a:cubicBezTo>
                  <a:pt x="500" y="164"/>
                  <a:pt x="487" y="158"/>
                  <a:pt x="472" y="173"/>
                </a:cubicBezTo>
                <a:cubicBezTo>
                  <a:pt x="487" y="185"/>
                  <a:pt x="499" y="192"/>
                  <a:pt x="516" y="185"/>
                </a:cubicBezTo>
                <a:cubicBezTo>
                  <a:pt x="519" y="181"/>
                  <a:pt x="520" y="166"/>
                  <a:pt x="536" y="165"/>
                </a:cubicBezTo>
                <a:cubicBezTo>
                  <a:pt x="525" y="181"/>
                  <a:pt x="555" y="169"/>
                  <a:pt x="564" y="169"/>
                </a:cubicBezTo>
                <a:cubicBezTo>
                  <a:pt x="575" y="196"/>
                  <a:pt x="528" y="224"/>
                  <a:pt x="556" y="237"/>
                </a:cubicBezTo>
                <a:cubicBezTo>
                  <a:pt x="545" y="237"/>
                  <a:pt x="547" y="250"/>
                  <a:pt x="536" y="249"/>
                </a:cubicBezTo>
                <a:cubicBezTo>
                  <a:pt x="536" y="243"/>
                  <a:pt x="538" y="240"/>
                  <a:pt x="540" y="237"/>
                </a:cubicBezTo>
                <a:cubicBezTo>
                  <a:pt x="522" y="251"/>
                  <a:pt x="471" y="270"/>
                  <a:pt x="480" y="285"/>
                </a:cubicBezTo>
                <a:cubicBezTo>
                  <a:pt x="443" y="280"/>
                  <a:pt x="444" y="320"/>
                  <a:pt x="436" y="329"/>
                </a:cubicBezTo>
                <a:cubicBezTo>
                  <a:pt x="435" y="330"/>
                  <a:pt x="425" y="327"/>
                  <a:pt x="424" y="329"/>
                </a:cubicBezTo>
                <a:cubicBezTo>
                  <a:pt x="421" y="335"/>
                  <a:pt x="431" y="340"/>
                  <a:pt x="428" y="345"/>
                </a:cubicBezTo>
                <a:cubicBezTo>
                  <a:pt x="425" y="349"/>
                  <a:pt x="415" y="349"/>
                  <a:pt x="412" y="353"/>
                </a:cubicBezTo>
                <a:cubicBezTo>
                  <a:pt x="413" y="352"/>
                  <a:pt x="422" y="355"/>
                  <a:pt x="420" y="357"/>
                </a:cubicBezTo>
                <a:cubicBezTo>
                  <a:pt x="400" y="378"/>
                  <a:pt x="370" y="391"/>
                  <a:pt x="372" y="437"/>
                </a:cubicBezTo>
                <a:cubicBezTo>
                  <a:pt x="394" y="435"/>
                  <a:pt x="380" y="444"/>
                  <a:pt x="396" y="449"/>
                </a:cubicBezTo>
                <a:cubicBezTo>
                  <a:pt x="396" y="471"/>
                  <a:pt x="366" y="464"/>
                  <a:pt x="356" y="477"/>
                </a:cubicBezTo>
                <a:cubicBezTo>
                  <a:pt x="374" y="489"/>
                  <a:pt x="383" y="459"/>
                  <a:pt x="392" y="477"/>
                </a:cubicBezTo>
                <a:cubicBezTo>
                  <a:pt x="382" y="505"/>
                  <a:pt x="345" y="547"/>
                  <a:pt x="376" y="581"/>
                </a:cubicBezTo>
                <a:cubicBezTo>
                  <a:pt x="350" y="603"/>
                  <a:pt x="381" y="639"/>
                  <a:pt x="356" y="661"/>
                </a:cubicBezTo>
                <a:cubicBezTo>
                  <a:pt x="367" y="671"/>
                  <a:pt x="386" y="682"/>
                  <a:pt x="376" y="701"/>
                </a:cubicBezTo>
                <a:cubicBezTo>
                  <a:pt x="386" y="703"/>
                  <a:pt x="394" y="707"/>
                  <a:pt x="400" y="713"/>
                </a:cubicBezTo>
                <a:cubicBezTo>
                  <a:pt x="384" y="723"/>
                  <a:pt x="410" y="743"/>
                  <a:pt x="404" y="753"/>
                </a:cubicBezTo>
                <a:cubicBezTo>
                  <a:pt x="417" y="747"/>
                  <a:pt x="410" y="779"/>
                  <a:pt x="436" y="781"/>
                </a:cubicBezTo>
                <a:cubicBezTo>
                  <a:pt x="427" y="805"/>
                  <a:pt x="450" y="825"/>
                  <a:pt x="440" y="849"/>
                </a:cubicBezTo>
                <a:cubicBezTo>
                  <a:pt x="450" y="838"/>
                  <a:pt x="467" y="866"/>
                  <a:pt x="476" y="857"/>
                </a:cubicBezTo>
                <a:cubicBezTo>
                  <a:pt x="474" y="862"/>
                  <a:pt x="472" y="865"/>
                  <a:pt x="468" y="877"/>
                </a:cubicBezTo>
                <a:cubicBezTo>
                  <a:pt x="479" y="876"/>
                  <a:pt x="482" y="883"/>
                  <a:pt x="476" y="889"/>
                </a:cubicBezTo>
                <a:cubicBezTo>
                  <a:pt x="486" y="894"/>
                  <a:pt x="493" y="877"/>
                  <a:pt x="496" y="889"/>
                </a:cubicBezTo>
                <a:cubicBezTo>
                  <a:pt x="476" y="890"/>
                  <a:pt x="502" y="893"/>
                  <a:pt x="500" y="901"/>
                </a:cubicBezTo>
                <a:cubicBezTo>
                  <a:pt x="501" y="910"/>
                  <a:pt x="488" y="905"/>
                  <a:pt x="488" y="913"/>
                </a:cubicBezTo>
                <a:cubicBezTo>
                  <a:pt x="501" y="917"/>
                  <a:pt x="500" y="920"/>
                  <a:pt x="492" y="929"/>
                </a:cubicBezTo>
                <a:cubicBezTo>
                  <a:pt x="510" y="938"/>
                  <a:pt x="515" y="945"/>
                  <a:pt x="532" y="941"/>
                </a:cubicBezTo>
                <a:cubicBezTo>
                  <a:pt x="525" y="955"/>
                  <a:pt x="539" y="958"/>
                  <a:pt x="552" y="961"/>
                </a:cubicBezTo>
                <a:cubicBezTo>
                  <a:pt x="551" y="970"/>
                  <a:pt x="538" y="968"/>
                  <a:pt x="540" y="981"/>
                </a:cubicBezTo>
                <a:cubicBezTo>
                  <a:pt x="553" y="990"/>
                  <a:pt x="568" y="972"/>
                  <a:pt x="572" y="989"/>
                </a:cubicBezTo>
                <a:cubicBezTo>
                  <a:pt x="594" y="991"/>
                  <a:pt x="560" y="977"/>
                  <a:pt x="576" y="973"/>
                </a:cubicBezTo>
                <a:cubicBezTo>
                  <a:pt x="587" y="978"/>
                  <a:pt x="597" y="984"/>
                  <a:pt x="604" y="993"/>
                </a:cubicBezTo>
                <a:cubicBezTo>
                  <a:pt x="636" y="982"/>
                  <a:pt x="640" y="995"/>
                  <a:pt x="668" y="1009"/>
                </a:cubicBezTo>
                <a:cubicBezTo>
                  <a:pt x="683" y="997"/>
                  <a:pt x="732" y="1012"/>
                  <a:pt x="744" y="1021"/>
                </a:cubicBezTo>
                <a:cubicBezTo>
                  <a:pt x="780" y="1005"/>
                  <a:pt x="801" y="1004"/>
                  <a:pt x="832" y="1021"/>
                </a:cubicBezTo>
                <a:cubicBezTo>
                  <a:pt x="837" y="1004"/>
                  <a:pt x="841" y="1011"/>
                  <a:pt x="848" y="997"/>
                </a:cubicBezTo>
                <a:cubicBezTo>
                  <a:pt x="867" y="1003"/>
                  <a:pt x="892" y="981"/>
                  <a:pt x="892" y="977"/>
                </a:cubicBezTo>
                <a:cubicBezTo>
                  <a:pt x="898" y="977"/>
                  <a:pt x="895" y="987"/>
                  <a:pt x="904" y="985"/>
                </a:cubicBezTo>
                <a:cubicBezTo>
                  <a:pt x="923" y="969"/>
                  <a:pt x="939" y="967"/>
                  <a:pt x="948" y="933"/>
                </a:cubicBezTo>
                <a:cubicBezTo>
                  <a:pt x="958" y="946"/>
                  <a:pt x="977" y="918"/>
                  <a:pt x="984" y="913"/>
                </a:cubicBezTo>
                <a:cubicBezTo>
                  <a:pt x="989" y="909"/>
                  <a:pt x="990" y="915"/>
                  <a:pt x="1000" y="909"/>
                </a:cubicBezTo>
                <a:cubicBezTo>
                  <a:pt x="1019" y="898"/>
                  <a:pt x="1033" y="863"/>
                  <a:pt x="1064" y="853"/>
                </a:cubicBezTo>
                <a:cubicBezTo>
                  <a:pt x="1062" y="840"/>
                  <a:pt x="1046" y="841"/>
                  <a:pt x="1048" y="825"/>
                </a:cubicBezTo>
                <a:cubicBezTo>
                  <a:pt x="1054" y="825"/>
                  <a:pt x="1061" y="842"/>
                  <a:pt x="1060" y="825"/>
                </a:cubicBezTo>
                <a:cubicBezTo>
                  <a:pt x="1060" y="820"/>
                  <a:pt x="1053" y="821"/>
                  <a:pt x="1052" y="817"/>
                </a:cubicBezTo>
                <a:cubicBezTo>
                  <a:pt x="1057" y="806"/>
                  <a:pt x="1079" y="798"/>
                  <a:pt x="1080" y="781"/>
                </a:cubicBezTo>
                <a:cubicBezTo>
                  <a:pt x="1088" y="780"/>
                  <a:pt x="1089" y="786"/>
                  <a:pt x="1096" y="785"/>
                </a:cubicBezTo>
                <a:cubicBezTo>
                  <a:pt x="1090" y="763"/>
                  <a:pt x="1104" y="767"/>
                  <a:pt x="1092" y="757"/>
                </a:cubicBezTo>
                <a:cubicBezTo>
                  <a:pt x="1096" y="752"/>
                  <a:pt x="1103" y="749"/>
                  <a:pt x="1108" y="745"/>
                </a:cubicBezTo>
                <a:cubicBezTo>
                  <a:pt x="1110" y="732"/>
                  <a:pt x="1097" y="734"/>
                  <a:pt x="1096" y="725"/>
                </a:cubicBezTo>
                <a:cubicBezTo>
                  <a:pt x="1112" y="736"/>
                  <a:pt x="1106" y="710"/>
                  <a:pt x="1100" y="701"/>
                </a:cubicBezTo>
                <a:cubicBezTo>
                  <a:pt x="1109" y="694"/>
                  <a:pt x="1122" y="702"/>
                  <a:pt x="1124" y="697"/>
                </a:cubicBezTo>
                <a:cubicBezTo>
                  <a:pt x="1120" y="686"/>
                  <a:pt x="1113" y="679"/>
                  <a:pt x="1112" y="665"/>
                </a:cubicBezTo>
                <a:cubicBezTo>
                  <a:pt x="1118" y="667"/>
                  <a:pt x="1115" y="678"/>
                  <a:pt x="1128" y="673"/>
                </a:cubicBezTo>
                <a:cubicBezTo>
                  <a:pt x="1124" y="657"/>
                  <a:pt x="1102" y="659"/>
                  <a:pt x="1100" y="641"/>
                </a:cubicBezTo>
                <a:cubicBezTo>
                  <a:pt x="1109" y="640"/>
                  <a:pt x="1117" y="637"/>
                  <a:pt x="1120" y="629"/>
                </a:cubicBezTo>
                <a:cubicBezTo>
                  <a:pt x="1098" y="628"/>
                  <a:pt x="1118" y="607"/>
                  <a:pt x="1112" y="605"/>
                </a:cubicBezTo>
                <a:cubicBezTo>
                  <a:pt x="1107" y="621"/>
                  <a:pt x="1101" y="603"/>
                  <a:pt x="1096" y="597"/>
                </a:cubicBezTo>
                <a:cubicBezTo>
                  <a:pt x="1095" y="586"/>
                  <a:pt x="1112" y="594"/>
                  <a:pt x="1108" y="581"/>
                </a:cubicBezTo>
                <a:cubicBezTo>
                  <a:pt x="1103" y="571"/>
                  <a:pt x="1096" y="588"/>
                  <a:pt x="1092" y="577"/>
                </a:cubicBezTo>
                <a:cubicBezTo>
                  <a:pt x="1092" y="546"/>
                  <a:pt x="1091" y="528"/>
                  <a:pt x="1088" y="505"/>
                </a:cubicBezTo>
                <a:cubicBezTo>
                  <a:pt x="1067" y="503"/>
                  <a:pt x="1076" y="496"/>
                  <a:pt x="1064" y="485"/>
                </a:cubicBezTo>
                <a:cubicBezTo>
                  <a:pt x="1065" y="477"/>
                  <a:pt x="1079" y="481"/>
                  <a:pt x="1080" y="473"/>
                </a:cubicBezTo>
                <a:cubicBezTo>
                  <a:pt x="1059" y="479"/>
                  <a:pt x="1074" y="465"/>
                  <a:pt x="1072" y="461"/>
                </a:cubicBezTo>
                <a:cubicBezTo>
                  <a:pt x="1069" y="456"/>
                  <a:pt x="1042" y="460"/>
                  <a:pt x="1064" y="449"/>
                </a:cubicBezTo>
                <a:cubicBezTo>
                  <a:pt x="1051" y="447"/>
                  <a:pt x="1048" y="458"/>
                  <a:pt x="1044" y="445"/>
                </a:cubicBezTo>
                <a:cubicBezTo>
                  <a:pt x="1044" y="440"/>
                  <a:pt x="1051" y="441"/>
                  <a:pt x="1052" y="437"/>
                </a:cubicBezTo>
                <a:cubicBezTo>
                  <a:pt x="1040" y="422"/>
                  <a:pt x="1010" y="426"/>
                  <a:pt x="1012" y="389"/>
                </a:cubicBezTo>
                <a:cubicBezTo>
                  <a:pt x="986" y="399"/>
                  <a:pt x="978" y="358"/>
                  <a:pt x="956" y="341"/>
                </a:cubicBezTo>
                <a:cubicBezTo>
                  <a:pt x="956" y="346"/>
                  <a:pt x="955" y="350"/>
                  <a:pt x="948" y="349"/>
                </a:cubicBezTo>
                <a:cubicBezTo>
                  <a:pt x="959" y="338"/>
                  <a:pt x="942" y="345"/>
                  <a:pt x="940" y="337"/>
                </a:cubicBezTo>
                <a:cubicBezTo>
                  <a:pt x="937" y="324"/>
                  <a:pt x="945" y="313"/>
                  <a:pt x="936" y="309"/>
                </a:cubicBezTo>
                <a:cubicBezTo>
                  <a:pt x="933" y="300"/>
                  <a:pt x="928" y="322"/>
                  <a:pt x="916" y="317"/>
                </a:cubicBezTo>
                <a:cubicBezTo>
                  <a:pt x="914" y="289"/>
                  <a:pt x="904" y="290"/>
                  <a:pt x="892" y="269"/>
                </a:cubicBezTo>
                <a:cubicBezTo>
                  <a:pt x="904" y="265"/>
                  <a:pt x="897" y="262"/>
                  <a:pt x="892" y="257"/>
                </a:cubicBezTo>
                <a:cubicBezTo>
                  <a:pt x="898" y="252"/>
                  <a:pt x="908" y="252"/>
                  <a:pt x="912" y="245"/>
                </a:cubicBezTo>
                <a:cubicBezTo>
                  <a:pt x="910" y="239"/>
                  <a:pt x="897" y="244"/>
                  <a:pt x="896" y="237"/>
                </a:cubicBezTo>
                <a:cubicBezTo>
                  <a:pt x="914" y="215"/>
                  <a:pt x="897" y="182"/>
                  <a:pt x="924" y="165"/>
                </a:cubicBezTo>
                <a:cubicBezTo>
                  <a:pt x="919" y="164"/>
                  <a:pt x="913" y="166"/>
                  <a:pt x="912" y="161"/>
                </a:cubicBezTo>
                <a:cubicBezTo>
                  <a:pt x="993" y="124"/>
                  <a:pt x="1017" y="87"/>
                  <a:pt x="1064" y="25"/>
                </a:cubicBezTo>
                <a:cubicBezTo>
                  <a:pt x="1099" y="18"/>
                  <a:pt x="1122" y="0"/>
                  <a:pt x="1148" y="21"/>
                </a:cubicBezTo>
                <a:cubicBezTo>
                  <a:pt x="1156" y="12"/>
                  <a:pt x="1168" y="7"/>
                  <a:pt x="1180" y="1"/>
                </a:cubicBezTo>
                <a:cubicBezTo>
                  <a:pt x="1210" y="7"/>
                  <a:pt x="1236" y="19"/>
                  <a:pt x="1236" y="45"/>
                </a:cubicBezTo>
                <a:cubicBezTo>
                  <a:pt x="1251" y="47"/>
                  <a:pt x="1256" y="38"/>
                  <a:pt x="1272" y="41"/>
                </a:cubicBezTo>
                <a:cubicBezTo>
                  <a:pt x="1265" y="66"/>
                  <a:pt x="1291" y="57"/>
                  <a:pt x="1292" y="73"/>
                </a:cubicBezTo>
                <a:cubicBezTo>
                  <a:pt x="1290" y="85"/>
                  <a:pt x="1275" y="86"/>
                  <a:pt x="1276" y="101"/>
                </a:cubicBezTo>
                <a:cubicBezTo>
                  <a:pt x="1294" y="105"/>
                  <a:pt x="1307" y="122"/>
                  <a:pt x="1320" y="109"/>
                </a:cubicBezTo>
                <a:cubicBezTo>
                  <a:pt x="1380" y="143"/>
                  <a:pt x="1426" y="206"/>
                  <a:pt x="1464" y="249"/>
                </a:cubicBezTo>
                <a:cubicBezTo>
                  <a:pt x="1459" y="251"/>
                  <a:pt x="1455" y="253"/>
                  <a:pt x="1452" y="257"/>
                </a:cubicBezTo>
                <a:cubicBezTo>
                  <a:pt x="1457" y="279"/>
                  <a:pt x="1483" y="300"/>
                  <a:pt x="1468" y="329"/>
                </a:cubicBezTo>
                <a:cubicBezTo>
                  <a:pt x="1496" y="341"/>
                  <a:pt x="1494" y="383"/>
                  <a:pt x="1524" y="393"/>
                </a:cubicBezTo>
                <a:cubicBezTo>
                  <a:pt x="1527" y="419"/>
                  <a:pt x="1550" y="447"/>
                  <a:pt x="1528" y="477"/>
                </a:cubicBezTo>
                <a:cubicBezTo>
                  <a:pt x="1535" y="478"/>
                  <a:pt x="1541" y="480"/>
                  <a:pt x="1544" y="485"/>
                </a:cubicBezTo>
                <a:cubicBezTo>
                  <a:pt x="1526" y="533"/>
                  <a:pt x="1572" y="553"/>
                  <a:pt x="1552" y="605"/>
                </a:cubicBezTo>
                <a:cubicBezTo>
                  <a:pt x="1557" y="606"/>
                  <a:pt x="1563" y="604"/>
                  <a:pt x="1564" y="609"/>
                </a:cubicBezTo>
                <a:cubicBezTo>
                  <a:pt x="1560" y="620"/>
                  <a:pt x="1560" y="626"/>
                  <a:pt x="1564" y="637"/>
                </a:cubicBezTo>
                <a:cubicBezTo>
                  <a:pt x="1552" y="636"/>
                  <a:pt x="1548" y="650"/>
                  <a:pt x="1540" y="641"/>
                </a:cubicBezTo>
                <a:cubicBezTo>
                  <a:pt x="1535" y="665"/>
                  <a:pt x="1541" y="676"/>
                  <a:pt x="1536" y="701"/>
                </a:cubicBezTo>
                <a:cubicBezTo>
                  <a:pt x="1556" y="702"/>
                  <a:pt x="1541" y="716"/>
                  <a:pt x="1556" y="713"/>
                </a:cubicBezTo>
                <a:cubicBezTo>
                  <a:pt x="1559" y="733"/>
                  <a:pt x="1546" y="745"/>
                  <a:pt x="1564" y="749"/>
                </a:cubicBezTo>
                <a:cubicBezTo>
                  <a:pt x="1543" y="766"/>
                  <a:pt x="1535" y="764"/>
                  <a:pt x="1520" y="789"/>
                </a:cubicBezTo>
                <a:cubicBezTo>
                  <a:pt x="1533" y="794"/>
                  <a:pt x="1514" y="802"/>
                  <a:pt x="1528" y="809"/>
                </a:cubicBezTo>
                <a:cubicBezTo>
                  <a:pt x="1528" y="817"/>
                  <a:pt x="1515" y="812"/>
                  <a:pt x="1516" y="821"/>
                </a:cubicBezTo>
                <a:cubicBezTo>
                  <a:pt x="1533" y="825"/>
                  <a:pt x="1513" y="854"/>
                  <a:pt x="1532" y="861"/>
                </a:cubicBezTo>
                <a:cubicBezTo>
                  <a:pt x="1520" y="882"/>
                  <a:pt x="1503" y="876"/>
                  <a:pt x="1496" y="897"/>
                </a:cubicBezTo>
                <a:cubicBezTo>
                  <a:pt x="1490" y="895"/>
                  <a:pt x="1495" y="882"/>
                  <a:pt x="1488" y="881"/>
                </a:cubicBezTo>
                <a:cubicBezTo>
                  <a:pt x="1484" y="900"/>
                  <a:pt x="1483" y="897"/>
                  <a:pt x="1496" y="901"/>
                </a:cubicBezTo>
                <a:cubicBezTo>
                  <a:pt x="1498" y="918"/>
                  <a:pt x="1486" y="959"/>
                  <a:pt x="1468" y="957"/>
                </a:cubicBezTo>
                <a:cubicBezTo>
                  <a:pt x="1483" y="967"/>
                  <a:pt x="1451" y="977"/>
                  <a:pt x="1448" y="997"/>
                </a:cubicBezTo>
                <a:cubicBezTo>
                  <a:pt x="1446" y="1007"/>
                  <a:pt x="1464" y="1032"/>
                  <a:pt x="1460" y="1041"/>
                </a:cubicBezTo>
                <a:cubicBezTo>
                  <a:pt x="1451" y="1065"/>
                  <a:pt x="1430" y="1063"/>
                  <a:pt x="1404" y="1057"/>
                </a:cubicBezTo>
                <a:cubicBezTo>
                  <a:pt x="1399" y="1076"/>
                  <a:pt x="1404" y="1089"/>
                  <a:pt x="1388" y="1101"/>
                </a:cubicBezTo>
                <a:cubicBezTo>
                  <a:pt x="1386" y="1100"/>
                  <a:pt x="1373" y="1091"/>
                  <a:pt x="1372" y="1101"/>
                </a:cubicBezTo>
                <a:cubicBezTo>
                  <a:pt x="1372" y="1123"/>
                  <a:pt x="1316" y="1125"/>
                  <a:pt x="1308" y="1153"/>
                </a:cubicBezTo>
                <a:cubicBezTo>
                  <a:pt x="1280" y="1165"/>
                  <a:pt x="1259" y="1203"/>
                  <a:pt x="1232" y="1201"/>
                </a:cubicBezTo>
                <a:cubicBezTo>
                  <a:pt x="1215" y="1238"/>
                  <a:pt x="1188" y="1244"/>
                  <a:pt x="1160" y="1241"/>
                </a:cubicBezTo>
                <a:cubicBezTo>
                  <a:pt x="1144" y="1261"/>
                  <a:pt x="1116" y="1277"/>
                  <a:pt x="1088" y="1273"/>
                </a:cubicBezTo>
                <a:cubicBezTo>
                  <a:pt x="1081" y="1276"/>
                  <a:pt x="1081" y="1285"/>
                  <a:pt x="1076" y="1289"/>
                </a:cubicBezTo>
                <a:cubicBezTo>
                  <a:pt x="1057" y="1284"/>
                  <a:pt x="1050" y="1292"/>
                  <a:pt x="1036" y="1285"/>
                </a:cubicBezTo>
                <a:cubicBezTo>
                  <a:pt x="1034" y="1292"/>
                  <a:pt x="1042" y="1295"/>
                  <a:pt x="1036" y="1297"/>
                </a:cubicBezTo>
                <a:cubicBezTo>
                  <a:pt x="985" y="1298"/>
                  <a:pt x="957" y="1310"/>
                  <a:pt x="940" y="1329"/>
                </a:cubicBezTo>
                <a:cubicBezTo>
                  <a:pt x="931" y="1326"/>
                  <a:pt x="924" y="1325"/>
                  <a:pt x="912" y="1317"/>
                </a:cubicBezTo>
                <a:cubicBezTo>
                  <a:pt x="857" y="1331"/>
                  <a:pt x="837" y="1329"/>
                  <a:pt x="784" y="1321"/>
                </a:cubicBezTo>
                <a:cubicBezTo>
                  <a:pt x="790" y="1320"/>
                  <a:pt x="799" y="1322"/>
                  <a:pt x="800" y="1317"/>
                </a:cubicBezTo>
                <a:cubicBezTo>
                  <a:pt x="779" y="1305"/>
                  <a:pt x="757" y="1321"/>
                  <a:pt x="744" y="1329"/>
                </a:cubicBezTo>
                <a:cubicBezTo>
                  <a:pt x="743" y="1324"/>
                  <a:pt x="745" y="1318"/>
                  <a:pt x="740" y="1317"/>
                </a:cubicBezTo>
                <a:cubicBezTo>
                  <a:pt x="702" y="1350"/>
                  <a:pt x="654" y="1302"/>
                  <a:pt x="628" y="1309"/>
                </a:cubicBezTo>
                <a:cubicBezTo>
                  <a:pt x="628" y="1303"/>
                  <a:pt x="630" y="1300"/>
                  <a:pt x="632" y="1297"/>
                </a:cubicBezTo>
                <a:cubicBezTo>
                  <a:pt x="619" y="1292"/>
                  <a:pt x="629" y="1310"/>
                  <a:pt x="616" y="1305"/>
                </a:cubicBezTo>
                <a:cubicBezTo>
                  <a:pt x="615" y="1299"/>
                  <a:pt x="617" y="1290"/>
                  <a:pt x="612" y="1289"/>
                </a:cubicBezTo>
                <a:cubicBezTo>
                  <a:pt x="576" y="1328"/>
                  <a:pt x="537" y="1273"/>
                  <a:pt x="520" y="1265"/>
                </a:cubicBezTo>
                <a:cubicBezTo>
                  <a:pt x="533" y="1260"/>
                  <a:pt x="549" y="1256"/>
                  <a:pt x="540" y="1241"/>
                </a:cubicBezTo>
                <a:cubicBezTo>
                  <a:pt x="526" y="1235"/>
                  <a:pt x="538" y="1255"/>
                  <a:pt x="528" y="1253"/>
                </a:cubicBezTo>
                <a:cubicBezTo>
                  <a:pt x="515" y="1246"/>
                  <a:pt x="541" y="1239"/>
                  <a:pt x="528" y="1233"/>
                </a:cubicBezTo>
                <a:cubicBezTo>
                  <a:pt x="514" y="1239"/>
                  <a:pt x="511" y="1264"/>
                  <a:pt x="508" y="1269"/>
                </a:cubicBezTo>
                <a:cubicBezTo>
                  <a:pt x="499" y="1256"/>
                  <a:pt x="488" y="1270"/>
                  <a:pt x="480" y="1257"/>
                </a:cubicBezTo>
                <a:cubicBezTo>
                  <a:pt x="474" y="1243"/>
                  <a:pt x="494" y="1255"/>
                  <a:pt x="492" y="1245"/>
                </a:cubicBezTo>
                <a:cubicBezTo>
                  <a:pt x="474" y="1238"/>
                  <a:pt x="477" y="1246"/>
                  <a:pt x="456" y="1249"/>
                </a:cubicBezTo>
                <a:cubicBezTo>
                  <a:pt x="449" y="1230"/>
                  <a:pt x="439" y="1236"/>
                  <a:pt x="424" y="1241"/>
                </a:cubicBezTo>
                <a:cubicBezTo>
                  <a:pt x="432" y="1227"/>
                  <a:pt x="418" y="1227"/>
                  <a:pt x="408" y="1221"/>
                </a:cubicBezTo>
                <a:cubicBezTo>
                  <a:pt x="402" y="1221"/>
                  <a:pt x="405" y="1231"/>
                  <a:pt x="396" y="1229"/>
                </a:cubicBezTo>
                <a:cubicBezTo>
                  <a:pt x="404" y="1223"/>
                  <a:pt x="364" y="1208"/>
                  <a:pt x="368" y="1221"/>
                </a:cubicBezTo>
                <a:cubicBezTo>
                  <a:pt x="368" y="1209"/>
                  <a:pt x="359" y="1212"/>
                  <a:pt x="364" y="1201"/>
                </a:cubicBezTo>
                <a:cubicBezTo>
                  <a:pt x="351" y="1197"/>
                  <a:pt x="356" y="1211"/>
                  <a:pt x="348" y="1213"/>
                </a:cubicBezTo>
                <a:cubicBezTo>
                  <a:pt x="344" y="1190"/>
                  <a:pt x="337" y="1215"/>
                  <a:pt x="320" y="1205"/>
                </a:cubicBezTo>
                <a:cubicBezTo>
                  <a:pt x="321" y="1191"/>
                  <a:pt x="310" y="1188"/>
                  <a:pt x="308" y="1177"/>
                </a:cubicBezTo>
                <a:cubicBezTo>
                  <a:pt x="289" y="1175"/>
                  <a:pt x="285" y="1185"/>
                  <a:pt x="272" y="1181"/>
                </a:cubicBezTo>
                <a:cubicBezTo>
                  <a:pt x="282" y="1166"/>
                  <a:pt x="264" y="1163"/>
                  <a:pt x="272" y="1153"/>
                </a:cubicBezTo>
                <a:cubicBezTo>
                  <a:pt x="260" y="1150"/>
                  <a:pt x="264" y="1150"/>
                  <a:pt x="252" y="1153"/>
                </a:cubicBezTo>
                <a:cubicBezTo>
                  <a:pt x="260" y="1138"/>
                  <a:pt x="230" y="1131"/>
                  <a:pt x="228" y="1113"/>
                </a:cubicBezTo>
                <a:cubicBezTo>
                  <a:pt x="235" y="1116"/>
                  <a:pt x="245" y="1105"/>
                  <a:pt x="236" y="1105"/>
                </a:cubicBezTo>
                <a:cubicBezTo>
                  <a:pt x="233" y="1110"/>
                  <a:pt x="227" y="1112"/>
                  <a:pt x="220" y="1113"/>
                </a:cubicBezTo>
                <a:cubicBezTo>
                  <a:pt x="230" y="1100"/>
                  <a:pt x="209" y="1100"/>
                  <a:pt x="224" y="1089"/>
                </a:cubicBezTo>
                <a:cubicBezTo>
                  <a:pt x="211" y="1088"/>
                  <a:pt x="204" y="1097"/>
                  <a:pt x="196" y="1093"/>
                </a:cubicBezTo>
                <a:cubicBezTo>
                  <a:pt x="197" y="1088"/>
                  <a:pt x="203" y="1084"/>
                  <a:pt x="196" y="1081"/>
                </a:cubicBezTo>
                <a:cubicBezTo>
                  <a:pt x="195" y="1097"/>
                  <a:pt x="178" y="1092"/>
                  <a:pt x="176" y="1081"/>
                </a:cubicBezTo>
                <a:cubicBezTo>
                  <a:pt x="195" y="1086"/>
                  <a:pt x="191" y="1067"/>
                  <a:pt x="204" y="1065"/>
                </a:cubicBezTo>
                <a:cubicBezTo>
                  <a:pt x="187" y="1056"/>
                  <a:pt x="176" y="1058"/>
                  <a:pt x="164" y="1069"/>
                </a:cubicBezTo>
                <a:cubicBezTo>
                  <a:pt x="162" y="1057"/>
                  <a:pt x="145" y="1061"/>
                  <a:pt x="140" y="1053"/>
                </a:cubicBezTo>
                <a:cubicBezTo>
                  <a:pt x="156" y="1034"/>
                  <a:pt x="138" y="1029"/>
                  <a:pt x="152" y="1013"/>
                </a:cubicBezTo>
                <a:cubicBezTo>
                  <a:pt x="139" y="1008"/>
                  <a:pt x="134" y="996"/>
                  <a:pt x="124" y="989"/>
                </a:cubicBezTo>
                <a:cubicBezTo>
                  <a:pt x="143" y="977"/>
                  <a:pt x="109" y="974"/>
                  <a:pt x="124" y="957"/>
                </a:cubicBezTo>
                <a:cubicBezTo>
                  <a:pt x="113" y="965"/>
                  <a:pt x="89" y="936"/>
                  <a:pt x="96" y="917"/>
                </a:cubicBezTo>
                <a:cubicBezTo>
                  <a:pt x="75" y="919"/>
                  <a:pt x="76" y="900"/>
                  <a:pt x="68" y="889"/>
                </a:cubicBezTo>
                <a:cubicBezTo>
                  <a:pt x="72" y="878"/>
                  <a:pt x="78" y="870"/>
                  <a:pt x="84" y="861"/>
                </a:cubicBezTo>
                <a:cubicBezTo>
                  <a:pt x="85" y="865"/>
                  <a:pt x="91" y="871"/>
                  <a:pt x="92" y="865"/>
                </a:cubicBezTo>
                <a:cubicBezTo>
                  <a:pt x="81" y="856"/>
                  <a:pt x="67" y="860"/>
                  <a:pt x="60" y="841"/>
                </a:cubicBezTo>
                <a:cubicBezTo>
                  <a:pt x="66" y="841"/>
                  <a:pt x="74" y="842"/>
                  <a:pt x="72" y="833"/>
                </a:cubicBezTo>
                <a:cubicBezTo>
                  <a:pt x="63" y="822"/>
                  <a:pt x="44" y="821"/>
                  <a:pt x="32" y="813"/>
                </a:cubicBezTo>
                <a:cubicBezTo>
                  <a:pt x="39" y="810"/>
                  <a:pt x="44" y="794"/>
                  <a:pt x="32" y="793"/>
                </a:cubicBezTo>
                <a:cubicBezTo>
                  <a:pt x="31" y="812"/>
                  <a:pt x="22" y="786"/>
                  <a:pt x="16" y="785"/>
                </a:cubicBezTo>
                <a:cubicBezTo>
                  <a:pt x="22" y="785"/>
                  <a:pt x="25" y="787"/>
                  <a:pt x="28" y="789"/>
                </a:cubicBezTo>
                <a:cubicBezTo>
                  <a:pt x="19" y="762"/>
                  <a:pt x="18" y="737"/>
                  <a:pt x="0" y="713"/>
                </a:cubicBezTo>
                <a:cubicBezTo>
                  <a:pt x="0" y="712"/>
                  <a:pt x="0" y="710"/>
                  <a:pt x="0" y="709"/>
                </a:cubicBezTo>
                <a:close/>
                <a:moveTo>
                  <a:pt x="128" y="501"/>
                </a:moveTo>
                <a:cubicBezTo>
                  <a:pt x="129" y="493"/>
                  <a:pt x="143" y="497"/>
                  <a:pt x="144" y="489"/>
                </a:cubicBezTo>
                <a:cubicBezTo>
                  <a:pt x="137" y="481"/>
                  <a:pt x="129" y="488"/>
                  <a:pt x="120" y="489"/>
                </a:cubicBezTo>
                <a:cubicBezTo>
                  <a:pt x="120" y="492"/>
                  <a:pt x="120" y="494"/>
                  <a:pt x="120" y="497"/>
                </a:cubicBezTo>
                <a:cubicBezTo>
                  <a:pt x="124" y="497"/>
                  <a:pt x="125" y="500"/>
                  <a:pt x="128" y="501"/>
                </a:cubicBezTo>
                <a:close/>
                <a:moveTo>
                  <a:pt x="896" y="273"/>
                </a:moveTo>
                <a:cubicBezTo>
                  <a:pt x="903" y="274"/>
                  <a:pt x="916" y="290"/>
                  <a:pt x="924" y="277"/>
                </a:cubicBezTo>
                <a:cubicBezTo>
                  <a:pt x="914" y="279"/>
                  <a:pt x="901" y="263"/>
                  <a:pt x="896" y="273"/>
                </a:cubicBezTo>
                <a:close/>
                <a:moveTo>
                  <a:pt x="448" y="153"/>
                </a:moveTo>
                <a:cubicBezTo>
                  <a:pt x="434" y="152"/>
                  <a:pt x="424" y="156"/>
                  <a:pt x="420" y="165"/>
                </a:cubicBezTo>
                <a:cubicBezTo>
                  <a:pt x="433" y="177"/>
                  <a:pt x="440" y="155"/>
                  <a:pt x="448" y="165"/>
                </a:cubicBezTo>
                <a:cubicBezTo>
                  <a:pt x="437" y="178"/>
                  <a:pt x="427" y="169"/>
                  <a:pt x="424" y="177"/>
                </a:cubicBezTo>
                <a:cubicBezTo>
                  <a:pt x="426" y="170"/>
                  <a:pt x="441" y="189"/>
                  <a:pt x="428" y="193"/>
                </a:cubicBezTo>
                <a:cubicBezTo>
                  <a:pt x="435" y="191"/>
                  <a:pt x="452" y="198"/>
                  <a:pt x="452" y="189"/>
                </a:cubicBezTo>
                <a:cubicBezTo>
                  <a:pt x="447" y="187"/>
                  <a:pt x="444" y="184"/>
                  <a:pt x="444" y="177"/>
                </a:cubicBezTo>
                <a:cubicBezTo>
                  <a:pt x="459" y="176"/>
                  <a:pt x="462" y="170"/>
                  <a:pt x="468" y="169"/>
                </a:cubicBezTo>
                <a:cubicBezTo>
                  <a:pt x="464" y="155"/>
                  <a:pt x="448" y="174"/>
                  <a:pt x="448" y="153"/>
                </a:cubicBezTo>
                <a:close/>
                <a:moveTo>
                  <a:pt x="392" y="237"/>
                </a:moveTo>
                <a:cubicBezTo>
                  <a:pt x="396" y="254"/>
                  <a:pt x="384" y="255"/>
                  <a:pt x="380" y="265"/>
                </a:cubicBezTo>
                <a:cubicBezTo>
                  <a:pt x="395" y="267"/>
                  <a:pt x="408" y="274"/>
                  <a:pt x="420" y="261"/>
                </a:cubicBezTo>
                <a:cubicBezTo>
                  <a:pt x="413" y="257"/>
                  <a:pt x="406" y="254"/>
                  <a:pt x="408" y="241"/>
                </a:cubicBezTo>
                <a:cubicBezTo>
                  <a:pt x="416" y="233"/>
                  <a:pt x="416" y="243"/>
                  <a:pt x="424" y="245"/>
                </a:cubicBezTo>
                <a:cubicBezTo>
                  <a:pt x="412" y="234"/>
                  <a:pt x="446" y="225"/>
                  <a:pt x="432" y="221"/>
                </a:cubicBezTo>
                <a:cubicBezTo>
                  <a:pt x="425" y="233"/>
                  <a:pt x="400" y="227"/>
                  <a:pt x="392" y="237"/>
                </a:cubicBezTo>
                <a:close/>
                <a:moveTo>
                  <a:pt x="204" y="281"/>
                </a:moveTo>
                <a:cubicBezTo>
                  <a:pt x="199" y="297"/>
                  <a:pt x="193" y="310"/>
                  <a:pt x="200" y="321"/>
                </a:cubicBezTo>
                <a:cubicBezTo>
                  <a:pt x="211" y="314"/>
                  <a:pt x="220" y="303"/>
                  <a:pt x="232" y="297"/>
                </a:cubicBezTo>
                <a:cubicBezTo>
                  <a:pt x="220" y="295"/>
                  <a:pt x="224" y="276"/>
                  <a:pt x="204" y="281"/>
                </a:cubicBezTo>
                <a:close/>
                <a:moveTo>
                  <a:pt x="248" y="289"/>
                </a:moveTo>
                <a:cubicBezTo>
                  <a:pt x="245" y="286"/>
                  <a:pt x="224" y="279"/>
                  <a:pt x="228" y="293"/>
                </a:cubicBezTo>
                <a:cubicBezTo>
                  <a:pt x="238" y="295"/>
                  <a:pt x="242" y="298"/>
                  <a:pt x="248" y="289"/>
                </a:cubicBezTo>
                <a:close/>
                <a:moveTo>
                  <a:pt x="308" y="373"/>
                </a:moveTo>
                <a:cubicBezTo>
                  <a:pt x="303" y="374"/>
                  <a:pt x="297" y="372"/>
                  <a:pt x="296" y="377"/>
                </a:cubicBezTo>
                <a:cubicBezTo>
                  <a:pt x="302" y="378"/>
                  <a:pt x="317" y="390"/>
                  <a:pt x="320" y="381"/>
                </a:cubicBezTo>
                <a:cubicBezTo>
                  <a:pt x="306" y="378"/>
                  <a:pt x="315" y="367"/>
                  <a:pt x="320" y="361"/>
                </a:cubicBezTo>
                <a:cubicBezTo>
                  <a:pt x="318" y="361"/>
                  <a:pt x="315" y="360"/>
                  <a:pt x="316" y="357"/>
                </a:cubicBezTo>
                <a:cubicBezTo>
                  <a:pt x="313" y="357"/>
                  <a:pt x="311" y="357"/>
                  <a:pt x="308" y="357"/>
                </a:cubicBezTo>
                <a:cubicBezTo>
                  <a:pt x="308" y="362"/>
                  <a:pt x="308" y="368"/>
                  <a:pt x="308" y="373"/>
                </a:cubicBezTo>
                <a:close/>
                <a:moveTo>
                  <a:pt x="176" y="449"/>
                </a:moveTo>
                <a:cubicBezTo>
                  <a:pt x="185" y="454"/>
                  <a:pt x="191" y="439"/>
                  <a:pt x="192" y="449"/>
                </a:cubicBezTo>
                <a:cubicBezTo>
                  <a:pt x="191" y="455"/>
                  <a:pt x="193" y="464"/>
                  <a:pt x="188" y="465"/>
                </a:cubicBezTo>
                <a:cubicBezTo>
                  <a:pt x="182" y="465"/>
                  <a:pt x="179" y="463"/>
                  <a:pt x="176" y="461"/>
                </a:cubicBezTo>
                <a:cubicBezTo>
                  <a:pt x="170" y="479"/>
                  <a:pt x="190" y="471"/>
                  <a:pt x="188" y="485"/>
                </a:cubicBezTo>
                <a:cubicBezTo>
                  <a:pt x="199" y="474"/>
                  <a:pt x="207" y="481"/>
                  <a:pt x="212" y="469"/>
                </a:cubicBezTo>
                <a:cubicBezTo>
                  <a:pt x="191" y="463"/>
                  <a:pt x="204" y="447"/>
                  <a:pt x="212" y="437"/>
                </a:cubicBezTo>
                <a:cubicBezTo>
                  <a:pt x="193" y="432"/>
                  <a:pt x="180" y="434"/>
                  <a:pt x="176" y="449"/>
                </a:cubicBezTo>
                <a:close/>
                <a:moveTo>
                  <a:pt x="200" y="565"/>
                </a:moveTo>
                <a:cubicBezTo>
                  <a:pt x="192" y="549"/>
                  <a:pt x="211" y="532"/>
                  <a:pt x="224" y="533"/>
                </a:cubicBezTo>
                <a:cubicBezTo>
                  <a:pt x="219" y="532"/>
                  <a:pt x="222" y="529"/>
                  <a:pt x="224" y="525"/>
                </a:cubicBezTo>
                <a:cubicBezTo>
                  <a:pt x="214" y="522"/>
                  <a:pt x="210" y="512"/>
                  <a:pt x="200" y="509"/>
                </a:cubicBezTo>
                <a:cubicBezTo>
                  <a:pt x="200" y="502"/>
                  <a:pt x="211" y="507"/>
                  <a:pt x="212" y="501"/>
                </a:cubicBezTo>
                <a:cubicBezTo>
                  <a:pt x="197" y="504"/>
                  <a:pt x="198" y="491"/>
                  <a:pt x="188" y="489"/>
                </a:cubicBezTo>
                <a:cubicBezTo>
                  <a:pt x="184" y="499"/>
                  <a:pt x="180" y="523"/>
                  <a:pt x="164" y="509"/>
                </a:cubicBezTo>
                <a:cubicBezTo>
                  <a:pt x="174" y="527"/>
                  <a:pt x="155" y="535"/>
                  <a:pt x="164" y="549"/>
                </a:cubicBezTo>
                <a:cubicBezTo>
                  <a:pt x="158" y="549"/>
                  <a:pt x="155" y="551"/>
                  <a:pt x="152" y="553"/>
                </a:cubicBezTo>
                <a:cubicBezTo>
                  <a:pt x="144" y="533"/>
                  <a:pt x="140" y="511"/>
                  <a:pt x="112" y="525"/>
                </a:cubicBezTo>
                <a:cubicBezTo>
                  <a:pt x="128" y="525"/>
                  <a:pt x="100" y="547"/>
                  <a:pt x="124" y="549"/>
                </a:cubicBezTo>
                <a:cubicBezTo>
                  <a:pt x="118" y="549"/>
                  <a:pt x="110" y="548"/>
                  <a:pt x="112" y="557"/>
                </a:cubicBezTo>
                <a:cubicBezTo>
                  <a:pt x="115" y="563"/>
                  <a:pt x="125" y="563"/>
                  <a:pt x="132" y="565"/>
                </a:cubicBezTo>
                <a:cubicBezTo>
                  <a:pt x="151" y="557"/>
                  <a:pt x="188" y="577"/>
                  <a:pt x="200" y="565"/>
                </a:cubicBezTo>
                <a:close/>
                <a:moveTo>
                  <a:pt x="1508" y="761"/>
                </a:moveTo>
                <a:cubicBezTo>
                  <a:pt x="1513" y="761"/>
                  <a:pt x="1512" y="768"/>
                  <a:pt x="1516" y="769"/>
                </a:cubicBezTo>
                <a:cubicBezTo>
                  <a:pt x="1510" y="746"/>
                  <a:pt x="1542" y="771"/>
                  <a:pt x="1544" y="749"/>
                </a:cubicBezTo>
                <a:cubicBezTo>
                  <a:pt x="1537" y="747"/>
                  <a:pt x="1534" y="755"/>
                  <a:pt x="1532" y="749"/>
                </a:cubicBezTo>
                <a:cubicBezTo>
                  <a:pt x="1532" y="747"/>
                  <a:pt x="1531" y="744"/>
                  <a:pt x="1528" y="745"/>
                </a:cubicBezTo>
                <a:cubicBezTo>
                  <a:pt x="1532" y="761"/>
                  <a:pt x="1506" y="747"/>
                  <a:pt x="1508" y="761"/>
                </a:cubicBezTo>
                <a:close/>
                <a:moveTo>
                  <a:pt x="428" y="1197"/>
                </a:moveTo>
                <a:cubicBezTo>
                  <a:pt x="427" y="1207"/>
                  <a:pt x="430" y="1214"/>
                  <a:pt x="436" y="1217"/>
                </a:cubicBezTo>
                <a:cubicBezTo>
                  <a:pt x="448" y="1209"/>
                  <a:pt x="459" y="1197"/>
                  <a:pt x="444" y="1189"/>
                </a:cubicBezTo>
                <a:cubicBezTo>
                  <a:pt x="444" y="1203"/>
                  <a:pt x="438" y="1190"/>
                  <a:pt x="428" y="1197"/>
                </a:cubicBezTo>
                <a:close/>
                <a:moveTo>
                  <a:pt x="624" y="1281"/>
                </a:moveTo>
                <a:cubicBezTo>
                  <a:pt x="630" y="1285"/>
                  <a:pt x="649" y="1263"/>
                  <a:pt x="656" y="1285"/>
                </a:cubicBezTo>
                <a:cubicBezTo>
                  <a:pt x="652" y="1286"/>
                  <a:pt x="636" y="1293"/>
                  <a:pt x="648" y="1297"/>
                </a:cubicBezTo>
                <a:cubicBezTo>
                  <a:pt x="654" y="1291"/>
                  <a:pt x="661" y="1286"/>
                  <a:pt x="668" y="1281"/>
                </a:cubicBezTo>
                <a:cubicBezTo>
                  <a:pt x="664" y="1274"/>
                  <a:pt x="667" y="1261"/>
                  <a:pt x="660" y="1257"/>
                </a:cubicBezTo>
                <a:cubicBezTo>
                  <a:pt x="649" y="1274"/>
                  <a:pt x="631" y="1260"/>
                  <a:pt x="624" y="1281"/>
                </a:cubicBezTo>
                <a:close/>
                <a:moveTo>
                  <a:pt x="748" y="1305"/>
                </a:moveTo>
                <a:cubicBezTo>
                  <a:pt x="762" y="1302"/>
                  <a:pt x="763" y="1311"/>
                  <a:pt x="776" y="1309"/>
                </a:cubicBezTo>
                <a:cubicBezTo>
                  <a:pt x="776" y="1304"/>
                  <a:pt x="776" y="1298"/>
                  <a:pt x="776" y="1293"/>
                </a:cubicBezTo>
                <a:cubicBezTo>
                  <a:pt x="763" y="1293"/>
                  <a:pt x="755" y="1299"/>
                  <a:pt x="748" y="1305"/>
                </a:cubicBezTo>
                <a:close/>
              </a:path>
            </a:pathLst>
          </a:custGeom>
          <a:solidFill>
            <a:srgbClr val="C4080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80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778240" y="1810385"/>
            <a:ext cx="5225415" cy="1602740"/>
          </a:xfrm>
          <a:prstGeom prst="rect">
            <a:avLst/>
          </a:prstGeom>
        </p:spPr>
      </p:pic>
      <p:pic>
        <p:nvPicPr>
          <p:cNvPr id="8" name="图片 7" descr="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0280" y="3788410"/>
            <a:ext cx="3602355" cy="36023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-529" y="-932"/>
            <a:ext cx="12193057" cy="685859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61965" y="1276350"/>
            <a:ext cx="508635" cy="1878330"/>
          </a:xfrm>
          <a:prstGeom prst="rect">
            <a:avLst/>
          </a:prstGeom>
          <a:noFill/>
        </p:spPr>
        <p:txBody>
          <a:bodyPr vert="horz" wrap="square" lIns="91384" tIns="45693" rIns="91384" bIns="45693" rtlCol="0">
            <a:spAutoFit/>
          </a:bodyPr>
          <a:lstStyle/>
          <a:p>
            <a:pPr algn="ctr"/>
            <a:r>
              <a:rPr lang="zh-CN" altLang="en-US" sz="5865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目录</a:t>
            </a:r>
            <a:endParaRPr lang="zh-CN" altLang="en-US" sz="5865" spc="-3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543" b="26350"/>
          <a:stretch>
            <a:fillRect/>
          </a:stretch>
        </p:blipFill>
        <p:spPr>
          <a:xfrm>
            <a:off x="3297555" y="4434205"/>
            <a:ext cx="5240020" cy="240093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1301" y="3125265"/>
            <a:ext cx="652329" cy="896190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5525776" y="3345794"/>
            <a:ext cx="449580" cy="414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sz="1050" dirty="0">
                <a:solidFill>
                  <a:schemeClr val="bg1"/>
                </a:solidFill>
                <a:latin typeface="逐浪创意流珠体" panose="02010601030101010101" pitchFamily="2" charset="-122"/>
                <a:ea typeface="逐浪创意流珠体" panose="02010601030101010101" pitchFamily="2" charset="-122"/>
                <a:cs typeface="楷体" panose="02010609060101010101" charset="-122"/>
              </a:rPr>
              <a:t>立志</a:t>
            </a:r>
            <a:endParaRPr lang="zh-CN" sz="1050" dirty="0">
              <a:solidFill>
                <a:schemeClr val="bg1"/>
              </a:solidFill>
              <a:latin typeface="逐浪创意流珠体" panose="02010601030101010101" pitchFamily="2" charset="-122"/>
              <a:ea typeface="逐浪创意流珠体" panose="02010601030101010101" pitchFamily="2" charset="-122"/>
              <a:cs typeface="楷体" panose="02010609060101010101" charset="-122"/>
            </a:endParaRPr>
          </a:p>
          <a:p>
            <a:pPr algn="l"/>
            <a:r>
              <a:rPr lang="zh-CN" sz="1050" dirty="0">
                <a:solidFill>
                  <a:schemeClr val="bg1"/>
                </a:solidFill>
                <a:latin typeface="逐浪创意流珠体" panose="02010601030101010101" pitchFamily="2" charset="-122"/>
                <a:ea typeface="逐浪创意流珠体" panose="02010601030101010101" pitchFamily="2" charset="-122"/>
                <a:cs typeface="楷体" panose="02010609060101010101" charset="-122"/>
              </a:rPr>
              <a:t>成人</a:t>
            </a:r>
            <a:endParaRPr lang="zh-CN" sz="1050" dirty="0">
              <a:solidFill>
                <a:schemeClr val="bg1"/>
              </a:solidFill>
              <a:latin typeface="逐浪创意流珠体" panose="02010601030101010101" pitchFamily="2" charset="-122"/>
              <a:ea typeface="逐浪创意流珠体" panose="02010601030101010101" pitchFamily="2" charset="-122"/>
              <a:cs typeface="楷体" panose="02010609060101010101" charset="-122"/>
            </a:endParaRPr>
          </a:p>
        </p:txBody>
      </p:sp>
      <p:pic>
        <p:nvPicPr>
          <p:cNvPr id="9" name="图片 8" descr="未标题-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8100000">
            <a:off x="5095240" y="3919855"/>
            <a:ext cx="2266315" cy="2266315"/>
          </a:xfrm>
          <a:prstGeom prst="rect">
            <a:avLst/>
          </a:prstGeom>
        </p:spPr>
      </p:pic>
      <p:grpSp>
        <p:nvGrpSpPr>
          <p:cNvPr id="249" name="PA_组合 248"/>
          <p:cNvGrpSpPr/>
          <p:nvPr>
            <p:custDataLst>
              <p:tags r:id="rId6"/>
            </p:custDataLst>
          </p:nvPr>
        </p:nvGrpSpPr>
        <p:grpSpPr>
          <a:xfrm>
            <a:off x="7261555" y="683435"/>
            <a:ext cx="592774" cy="592774"/>
            <a:chOff x="4353788" y="1068386"/>
            <a:chExt cx="592774" cy="592774"/>
          </a:xfrm>
        </p:grpSpPr>
        <p:sp>
          <p:nvSpPr>
            <p:cNvPr id="232" name="文本框 231"/>
            <p:cNvSpPr txBox="1"/>
            <p:nvPr/>
          </p:nvSpPr>
          <p:spPr>
            <a:xfrm>
              <a:off x="4378306" y="1108223"/>
              <a:ext cx="538480" cy="518160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壹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248" name="菱形 247"/>
            <p:cNvSpPr/>
            <p:nvPr/>
          </p:nvSpPr>
          <p:spPr>
            <a:xfrm>
              <a:off x="4353788" y="1068386"/>
              <a:ext cx="592774" cy="592774"/>
            </a:xfrm>
            <a:prstGeom prst="diamond">
              <a:avLst/>
            </a:prstGeom>
            <a:noFill/>
            <a:ln>
              <a:solidFill>
                <a:srgbClr val="AF8F6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p>
              <a:pPr algn="ctr"/>
              <a:endParaRPr lang="zh-CN" altLang="en-US"/>
            </a:p>
          </p:txBody>
        </p:sp>
      </p:grpSp>
      <p:grpSp>
        <p:nvGrpSpPr>
          <p:cNvPr id="250" name="PA_组合 249"/>
          <p:cNvGrpSpPr/>
          <p:nvPr>
            <p:custDataLst>
              <p:tags r:id="rId7"/>
            </p:custDataLst>
          </p:nvPr>
        </p:nvGrpSpPr>
        <p:grpSpPr>
          <a:xfrm>
            <a:off x="7236653" y="1472469"/>
            <a:ext cx="593090" cy="593090"/>
            <a:chOff x="4353788" y="1068386"/>
            <a:chExt cx="593090" cy="593090"/>
          </a:xfrm>
        </p:grpSpPr>
        <p:sp>
          <p:nvSpPr>
            <p:cNvPr id="251" name="文本框 250"/>
            <p:cNvSpPr txBox="1"/>
            <p:nvPr/>
          </p:nvSpPr>
          <p:spPr>
            <a:xfrm>
              <a:off x="4378306" y="1103163"/>
              <a:ext cx="543739" cy="523220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贰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252" name="菱形 251"/>
            <p:cNvSpPr/>
            <p:nvPr/>
          </p:nvSpPr>
          <p:spPr>
            <a:xfrm>
              <a:off x="4353788" y="1068386"/>
              <a:ext cx="593090" cy="593090"/>
            </a:xfrm>
            <a:prstGeom prst="diamond">
              <a:avLst/>
            </a:prstGeom>
            <a:noFill/>
            <a:ln>
              <a:solidFill>
                <a:srgbClr val="AF8F6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p>
              <a:pPr algn="ctr"/>
              <a:endParaRPr lang="zh-CN" altLang="en-US"/>
            </a:p>
          </p:txBody>
        </p:sp>
      </p:grpSp>
      <p:grpSp>
        <p:nvGrpSpPr>
          <p:cNvPr id="20" name="PA_组合 249"/>
          <p:cNvGrpSpPr/>
          <p:nvPr>
            <p:custDataLst>
              <p:tags r:id="rId8"/>
            </p:custDataLst>
          </p:nvPr>
        </p:nvGrpSpPr>
        <p:grpSpPr>
          <a:xfrm>
            <a:off x="7286183" y="2273839"/>
            <a:ext cx="593090" cy="593090"/>
            <a:chOff x="4353788" y="1068386"/>
            <a:chExt cx="593090" cy="593090"/>
          </a:xfrm>
        </p:grpSpPr>
        <p:sp>
          <p:nvSpPr>
            <p:cNvPr id="21" name="文本框 20"/>
            <p:cNvSpPr txBox="1"/>
            <p:nvPr/>
          </p:nvSpPr>
          <p:spPr>
            <a:xfrm>
              <a:off x="4378306" y="1104413"/>
              <a:ext cx="538480" cy="521970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叁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22" name="菱形 21"/>
            <p:cNvSpPr/>
            <p:nvPr/>
          </p:nvSpPr>
          <p:spPr>
            <a:xfrm>
              <a:off x="4353788" y="1068386"/>
              <a:ext cx="593090" cy="593090"/>
            </a:xfrm>
            <a:prstGeom prst="diamond">
              <a:avLst/>
            </a:prstGeom>
            <a:noFill/>
            <a:ln>
              <a:solidFill>
                <a:srgbClr val="AF8F6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p>
              <a:pPr algn="ctr"/>
              <a:endParaRPr lang="zh-CN" altLang="en-US"/>
            </a:p>
          </p:txBody>
        </p:sp>
      </p:grpSp>
      <p:grpSp>
        <p:nvGrpSpPr>
          <p:cNvPr id="253" name="PA_组合 252"/>
          <p:cNvGrpSpPr/>
          <p:nvPr>
            <p:custDataLst>
              <p:tags r:id="rId9"/>
            </p:custDataLst>
          </p:nvPr>
        </p:nvGrpSpPr>
        <p:grpSpPr>
          <a:xfrm>
            <a:off x="7285733" y="3025950"/>
            <a:ext cx="592774" cy="592774"/>
            <a:chOff x="4353788" y="1068386"/>
            <a:chExt cx="592774" cy="592774"/>
          </a:xfrm>
        </p:grpSpPr>
        <p:sp>
          <p:nvSpPr>
            <p:cNvPr id="254" name="文本框 253"/>
            <p:cNvSpPr txBox="1"/>
            <p:nvPr/>
          </p:nvSpPr>
          <p:spPr>
            <a:xfrm>
              <a:off x="4378306" y="1104413"/>
              <a:ext cx="538480" cy="521970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肆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255" name="菱形 254"/>
            <p:cNvSpPr/>
            <p:nvPr/>
          </p:nvSpPr>
          <p:spPr>
            <a:xfrm>
              <a:off x="4353788" y="1068386"/>
              <a:ext cx="592774" cy="592774"/>
            </a:xfrm>
            <a:prstGeom prst="diamond">
              <a:avLst/>
            </a:prstGeom>
            <a:noFill/>
            <a:ln>
              <a:solidFill>
                <a:srgbClr val="AF8F6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p>
              <a:pPr algn="ctr"/>
              <a:endParaRPr lang="zh-CN" altLang="en-US"/>
            </a:p>
          </p:txBody>
        </p:sp>
      </p:grpSp>
      <p:grpSp>
        <p:nvGrpSpPr>
          <p:cNvPr id="35" name="PA_组合 252"/>
          <p:cNvGrpSpPr/>
          <p:nvPr>
            <p:custDataLst>
              <p:tags r:id="rId10"/>
            </p:custDataLst>
          </p:nvPr>
        </p:nvGrpSpPr>
        <p:grpSpPr>
          <a:xfrm>
            <a:off x="7310498" y="3876215"/>
            <a:ext cx="592774" cy="592774"/>
            <a:chOff x="4353788" y="1068386"/>
            <a:chExt cx="592774" cy="592774"/>
          </a:xfrm>
        </p:grpSpPr>
        <p:sp>
          <p:nvSpPr>
            <p:cNvPr id="36" name="文本框 35"/>
            <p:cNvSpPr txBox="1"/>
            <p:nvPr/>
          </p:nvSpPr>
          <p:spPr>
            <a:xfrm>
              <a:off x="4378306" y="1104413"/>
              <a:ext cx="538480" cy="521970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伍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37" name="菱形 36"/>
            <p:cNvSpPr/>
            <p:nvPr/>
          </p:nvSpPr>
          <p:spPr>
            <a:xfrm>
              <a:off x="4353788" y="1068386"/>
              <a:ext cx="592774" cy="592774"/>
            </a:xfrm>
            <a:prstGeom prst="diamond">
              <a:avLst/>
            </a:prstGeom>
            <a:noFill/>
            <a:ln>
              <a:solidFill>
                <a:srgbClr val="AF8F6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p>
              <a:pPr algn="ctr"/>
              <a:endParaRPr lang="zh-CN" altLang="en-US"/>
            </a:p>
          </p:txBody>
        </p:sp>
      </p:grpSp>
      <p:grpSp>
        <p:nvGrpSpPr>
          <p:cNvPr id="256" name="PA_组合 255"/>
          <p:cNvGrpSpPr/>
          <p:nvPr>
            <p:custDataLst>
              <p:tags r:id="rId11"/>
            </p:custDataLst>
          </p:nvPr>
        </p:nvGrpSpPr>
        <p:grpSpPr>
          <a:xfrm>
            <a:off x="7334667" y="4756689"/>
            <a:ext cx="592774" cy="592774"/>
            <a:chOff x="4353788" y="1068386"/>
            <a:chExt cx="592774" cy="592774"/>
          </a:xfrm>
        </p:grpSpPr>
        <p:sp>
          <p:nvSpPr>
            <p:cNvPr id="257" name="文本框 256"/>
            <p:cNvSpPr txBox="1"/>
            <p:nvPr/>
          </p:nvSpPr>
          <p:spPr>
            <a:xfrm>
              <a:off x="4383018" y="1104413"/>
              <a:ext cx="538480" cy="521970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陆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258" name="菱形 257"/>
            <p:cNvSpPr/>
            <p:nvPr/>
          </p:nvSpPr>
          <p:spPr>
            <a:xfrm>
              <a:off x="4353788" y="1068386"/>
              <a:ext cx="592774" cy="592774"/>
            </a:xfrm>
            <a:prstGeom prst="diamond">
              <a:avLst/>
            </a:prstGeom>
            <a:noFill/>
            <a:ln>
              <a:solidFill>
                <a:srgbClr val="AF8F6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p>
              <a:pPr algn="ctr"/>
              <a:endParaRPr lang="zh-CN" altLang="en-US"/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8077835" y="833755"/>
            <a:ext cx="138239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l"/>
            <a:r>
              <a:rPr lang="zh-CN" altLang="en-US" sz="2000" dirty="0" smtClean="0">
                <a:solidFill>
                  <a:srgbClr val="C00000"/>
                </a:solidFill>
              </a:rPr>
              <a:t>体知听</a:t>
            </a:r>
            <a:endParaRPr lang="zh-CN" altLang="en-US" sz="2000" dirty="0" smtClean="0">
              <a:solidFill>
                <a:srgbClr val="C00000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077835" y="1570990"/>
            <a:ext cx="1097915" cy="39624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l"/>
            <a:r>
              <a:rPr lang="zh-CN" altLang="en-US" sz="2000" dirty="0" smtClean="0">
                <a:solidFill>
                  <a:srgbClr val="C00000"/>
                </a:solidFill>
              </a:rPr>
              <a:t>体知读</a:t>
            </a:r>
            <a:endParaRPr lang="zh-CN" altLang="en-US" sz="2000" dirty="0" smtClean="0">
              <a:solidFill>
                <a:srgbClr val="C00000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077835" y="2402523"/>
            <a:ext cx="124015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l"/>
            <a:r>
              <a:rPr lang="zh-CN" altLang="en-US" sz="2000" dirty="0" smtClean="0">
                <a:solidFill>
                  <a:srgbClr val="C00000"/>
                </a:solidFill>
              </a:rPr>
              <a:t>体知写</a:t>
            </a:r>
            <a:endParaRPr lang="zh-CN" altLang="en-US" sz="2000" dirty="0" smtClean="0">
              <a:solidFill>
                <a:srgbClr val="C00000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77200" y="3147378"/>
            <a:ext cx="138303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l"/>
            <a:r>
              <a:rPr lang="zh-CN" altLang="en-US" sz="2000" dirty="0" smtClean="0">
                <a:solidFill>
                  <a:srgbClr val="C00000"/>
                </a:solidFill>
              </a:rPr>
              <a:t>体知讲</a:t>
            </a:r>
            <a:endParaRPr lang="zh-CN" altLang="en-US" sz="2000" dirty="0" smtClean="0">
              <a:solidFill>
                <a:srgbClr val="C00000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077200" y="3977640"/>
            <a:ext cx="1240155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l"/>
            <a:r>
              <a:rPr lang="zh-CN" altLang="en-US" sz="2000" dirty="0" smtClean="0">
                <a:solidFill>
                  <a:srgbClr val="C00000"/>
                </a:solidFill>
              </a:rPr>
              <a:t>体知辨</a:t>
            </a:r>
            <a:endParaRPr lang="zh-CN" altLang="en-US" sz="2000" dirty="0" smtClean="0">
              <a:solidFill>
                <a:srgbClr val="C00000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077835" y="4836478"/>
            <a:ext cx="1570990" cy="3987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l"/>
            <a:r>
              <a:rPr lang="zh-CN" altLang="en-US" sz="2000" dirty="0" smtClean="0">
                <a:solidFill>
                  <a:srgbClr val="C00000"/>
                </a:solidFill>
              </a:rPr>
              <a:t>体知行</a:t>
            </a:r>
            <a:endParaRPr lang="zh-CN" altLang="en-US" sz="2000" dirty="0" smtClean="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-529" y="-932"/>
            <a:ext cx="12193057" cy="685859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226007" y="2610959"/>
            <a:ext cx="876300" cy="930910"/>
          </a:xfrm>
          <a:prstGeom prst="rect">
            <a:avLst/>
          </a:prstGeom>
          <a:noFill/>
        </p:spPr>
        <p:txBody>
          <a:bodyPr vert="horz" wrap="none" lIns="91384" tIns="45693" rIns="91384" bIns="45693" rtlCol="0">
            <a:spAutoFit/>
          </a:bodyPr>
          <a:lstStyle/>
          <a:p>
            <a:pPr algn="ctr"/>
            <a:r>
              <a:rPr lang="zh-CN" altLang="en-US" sz="5465" dirty="0">
                <a:solidFill>
                  <a:schemeClr val="accent1"/>
                </a:solidFill>
                <a:latin typeface="ＤＦ中太楷書体" panose="02010609010101010101" charset="-128"/>
                <a:ea typeface="ＤＦ中太楷書体" panose="02010609010101010101" charset="-128"/>
                <a:sym typeface="+mn-ea"/>
              </a:rPr>
              <a:t>壹</a:t>
            </a:r>
            <a:endParaRPr lang="zh-CN" altLang="en-US" sz="5465" spc="6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37531" y="1977552"/>
            <a:ext cx="547370" cy="2964764"/>
          </a:xfrm>
          <a:prstGeom prst="rect">
            <a:avLst/>
          </a:prstGeom>
          <a:noFill/>
        </p:spPr>
        <p:txBody>
          <a:bodyPr vert="eaVert" wrap="square" lIns="91384" tIns="45693" rIns="91384" bIns="45693" rtlCol="0">
            <a:spAutoFit/>
          </a:bodyPr>
          <a:lstStyle/>
          <a:p>
            <a:pPr algn="ctr"/>
            <a:r>
              <a:rPr lang="zh-CN" altLang="en-US" sz="2400" b="1" spc="300" dirty="0">
                <a:solidFill>
                  <a:srgbClr val="C00000"/>
                </a:solidFill>
                <a:latin typeface="+mn-ea"/>
              </a:rPr>
              <a:t>体知听</a:t>
            </a:r>
            <a:endParaRPr lang="zh-CN" altLang="en-US" sz="2400" b="1" spc="300" dirty="0">
              <a:solidFill>
                <a:srgbClr val="C00000"/>
              </a:solidFill>
              <a:latin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944688" y="2493624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7940329" y="1687918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235"/>
          <p:cNvSpPr>
            <a:spLocks noEditPoints="1"/>
          </p:cNvSpPr>
          <p:nvPr/>
        </p:nvSpPr>
        <p:spPr bwMode="auto">
          <a:xfrm rot="7320000">
            <a:off x="5473065" y="5029835"/>
            <a:ext cx="392430" cy="335915"/>
          </a:xfrm>
          <a:custGeom>
            <a:avLst/>
            <a:gdLst>
              <a:gd name="T0" fmla="*/ 76 w 1572"/>
              <a:gd name="T1" fmla="*/ 557 h 1350"/>
              <a:gd name="T2" fmla="*/ 96 w 1572"/>
              <a:gd name="T3" fmla="*/ 453 h 1350"/>
              <a:gd name="T4" fmla="*/ 156 w 1572"/>
              <a:gd name="T5" fmla="*/ 421 h 1350"/>
              <a:gd name="T6" fmla="*/ 172 w 1572"/>
              <a:gd name="T7" fmla="*/ 349 h 1350"/>
              <a:gd name="T8" fmla="*/ 188 w 1572"/>
              <a:gd name="T9" fmla="*/ 265 h 1350"/>
              <a:gd name="T10" fmla="*/ 260 w 1572"/>
              <a:gd name="T11" fmla="*/ 317 h 1350"/>
              <a:gd name="T12" fmla="*/ 280 w 1572"/>
              <a:gd name="T13" fmla="*/ 253 h 1350"/>
              <a:gd name="T14" fmla="*/ 300 w 1572"/>
              <a:gd name="T15" fmla="*/ 249 h 1350"/>
              <a:gd name="T16" fmla="*/ 408 w 1572"/>
              <a:gd name="T17" fmla="*/ 181 h 1350"/>
              <a:gd name="T18" fmla="*/ 472 w 1572"/>
              <a:gd name="T19" fmla="*/ 165 h 1350"/>
              <a:gd name="T20" fmla="*/ 556 w 1572"/>
              <a:gd name="T21" fmla="*/ 237 h 1350"/>
              <a:gd name="T22" fmla="*/ 428 w 1572"/>
              <a:gd name="T23" fmla="*/ 345 h 1350"/>
              <a:gd name="T24" fmla="*/ 392 w 1572"/>
              <a:gd name="T25" fmla="*/ 477 h 1350"/>
              <a:gd name="T26" fmla="*/ 436 w 1572"/>
              <a:gd name="T27" fmla="*/ 781 h 1350"/>
              <a:gd name="T28" fmla="*/ 500 w 1572"/>
              <a:gd name="T29" fmla="*/ 901 h 1350"/>
              <a:gd name="T30" fmla="*/ 572 w 1572"/>
              <a:gd name="T31" fmla="*/ 989 h 1350"/>
              <a:gd name="T32" fmla="*/ 848 w 1572"/>
              <a:gd name="T33" fmla="*/ 997 h 1350"/>
              <a:gd name="T34" fmla="*/ 1064 w 1572"/>
              <a:gd name="T35" fmla="*/ 853 h 1350"/>
              <a:gd name="T36" fmla="*/ 1092 w 1572"/>
              <a:gd name="T37" fmla="*/ 757 h 1350"/>
              <a:gd name="T38" fmla="*/ 1128 w 1572"/>
              <a:gd name="T39" fmla="*/ 673 h 1350"/>
              <a:gd name="T40" fmla="*/ 1092 w 1572"/>
              <a:gd name="T41" fmla="*/ 577 h 1350"/>
              <a:gd name="T42" fmla="*/ 1044 w 1572"/>
              <a:gd name="T43" fmla="*/ 445 h 1350"/>
              <a:gd name="T44" fmla="*/ 936 w 1572"/>
              <a:gd name="T45" fmla="*/ 309 h 1350"/>
              <a:gd name="T46" fmla="*/ 924 w 1572"/>
              <a:gd name="T47" fmla="*/ 165 h 1350"/>
              <a:gd name="T48" fmla="*/ 1272 w 1572"/>
              <a:gd name="T49" fmla="*/ 41 h 1350"/>
              <a:gd name="T50" fmla="*/ 1468 w 1572"/>
              <a:gd name="T51" fmla="*/ 329 h 1350"/>
              <a:gd name="T52" fmla="*/ 1564 w 1572"/>
              <a:gd name="T53" fmla="*/ 637 h 1350"/>
              <a:gd name="T54" fmla="*/ 1528 w 1572"/>
              <a:gd name="T55" fmla="*/ 809 h 1350"/>
              <a:gd name="T56" fmla="*/ 1468 w 1572"/>
              <a:gd name="T57" fmla="*/ 957 h 1350"/>
              <a:gd name="T58" fmla="*/ 1308 w 1572"/>
              <a:gd name="T59" fmla="*/ 1153 h 1350"/>
              <a:gd name="T60" fmla="*/ 1036 w 1572"/>
              <a:gd name="T61" fmla="*/ 1297 h 1350"/>
              <a:gd name="T62" fmla="*/ 740 w 1572"/>
              <a:gd name="T63" fmla="*/ 1317 h 1350"/>
              <a:gd name="T64" fmla="*/ 540 w 1572"/>
              <a:gd name="T65" fmla="*/ 1241 h 1350"/>
              <a:gd name="T66" fmla="*/ 456 w 1572"/>
              <a:gd name="T67" fmla="*/ 1249 h 1350"/>
              <a:gd name="T68" fmla="*/ 348 w 1572"/>
              <a:gd name="T69" fmla="*/ 1213 h 1350"/>
              <a:gd name="T70" fmla="*/ 228 w 1572"/>
              <a:gd name="T71" fmla="*/ 1113 h 1350"/>
              <a:gd name="T72" fmla="*/ 176 w 1572"/>
              <a:gd name="T73" fmla="*/ 1081 h 1350"/>
              <a:gd name="T74" fmla="*/ 124 w 1572"/>
              <a:gd name="T75" fmla="*/ 957 h 1350"/>
              <a:gd name="T76" fmla="*/ 72 w 1572"/>
              <a:gd name="T77" fmla="*/ 833 h 1350"/>
              <a:gd name="T78" fmla="*/ 0 w 1572"/>
              <a:gd name="T79" fmla="*/ 709 h 1350"/>
              <a:gd name="T80" fmla="*/ 896 w 1572"/>
              <a:gd name="T81" fmla="*/ 273 h 1350"/>
              <a:gd name="T82" fmla="*/ 424 w 1572"/>
              <a:gd name="T83" fmla="*/ 177 h 1350"/>
              <a:gd name="T84" fmla="*/ 392 w 1572"/>
              <a:gd name="T85" fmla="*/ 237 h 1350"/>
              <a:gd name="T86" fmla="*/ 392 w 1572"/>
              <a:gd name="T87" fmla="*/ 237 h 1350"/>
              <a:gd name="T88" fmla="*/ 228 w 1572"/>
              <a:gd name="T89" fmla="*/ 293 h 1350"/>
              <a:gd name="T90" fmla="*/ 316 w 1572"/>
              <a:gd name="T91" fmla="*/ 357 h 1350"/>
              <a:gd name="T92" fmla="*/ 176 w 1572"/>
              <a:gd name="T93" fmla="*/ 461 h 1350"/>
              <a:gd name="T94" fmla="*/ 224 w 1572"/>
              <a:gd name="T95" fmla="*/ 533 h 1350"/>
              <a:gd name="T96" fmla="*/ 164 w 1572"/>
              <a:gd name="T97" fmla="*/ 549 h 1350"/>
              <a:gd name="T98" fmla="*/ 200 w 1572"/>
              <a:gd name="T99" fmla="*/ 565 h 1350"/>
              <a:gd name="T100" fmla="*/ 1508 w 1572"/>
              <a:gd name="T101" fmla="*/ 761 h 1350"/>
              <a:gd name="T102" fmla="*/ 656 w 1572"/>
              <a:gd name="T103" fmla="*/ 1285 h 1350"/>
              <a:gd name="T104" fmla="*/ 776 w 1572"/>
              <a:gd name="T105" fmla="*/ 1309 h 1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572" h="1350">
                <a:moveTo>
                  <a:pt x="0" y="709"/>
                </a:moveTo>
                <a:cubicBezTo>
                  <a:pt x="26" y="704"/>
                  <a:pt x="17" y="670"/>
                  <a:pt x="32" y="661"/>
                </a:cubicBezTo>
                <a:cubicBezTo>
                  <a:pt x="27" y="660"/>
                  <a:pt x="21" y="662"/>
                  <a:pt x="20" y="657"/>
                </a:cubicBezTo>
                <a:cubicBezTo>
                  <a:pt x="44" y="635"/>
                  <a:pt x="58" y="638"/>
                  <a:pt x="52" y="601"/>
                </a:cubicBezTo>
                <a:cubicBezTo>
                  <a:pt x="72" y="602"/>
                  <a:pt x="65" y="591"/>
                  <a:pt x="64" y="577"/>
                </a:cubicBezTo>
                <a:cubicBezTo>
                  <a:pt x="84" y="581"/>
                  <a:pt x="76" y="557"/>
                  <a:pt x="76" y="557"/>
                </a:cubicBezTo>
                <a:cubicBezTo>
                  <a:pt x="78" y="550"/>
                  <a:pt x="100" y="532"/>
                  <a:pt x="100" y="521"/>
                </a:cubicBezTo>
                <a:cubicBezTo>
                  <a:pt x="100" y="525"/>
                  <a:pt x="93" y="526"/>
                  <a:pt x="92" y="521"/>
                </a:cubicBezTo>
                <a:cubicBezTo>
                  <a:pt x="99" y="511"/>
                  <a:pt x="124" y="518"/>
                  <a:pt x="128" y="505"/>
                </a:cubicBezTo>
                <a:cubicBezTo>
                  <a:pt x="123" y="495"/>
                  <a:pt x="108" y="509"/>
                  <a:pt x="108" y="501"/>
                </a:cubicBezTo>
                <a:cubicBezTo>
                  <a:pt x="110" y="496"/>
                  <a:pt x="110" y="491"/>
                  <a:pt x="116" y="481"/>
                </a:cubicBezTo>
                <a:cubicBezTo>
                  <a:pt x="96" y="485"/>
                  <a:pt x="106" y="459"/>
                  <a:pt x="96" y="453"/>
                </a:cubicBezTo>
                <a:cubicBezTo>
                  <a:pt x="110" y="447"/>
                  <a:pt x="132" y="428"/>
                  <a:pt x="140" y="429"/>
                </a:cubicBezTo>
                <a:cubicBezTo>
                  <a:pt x="132" y="427"/>
                  <a:pt x="114" y="434"/>
                  <a:pt x="112" y="425"/>
                </a:cubicBezTo>
                <a:cubicBezTo>
                  <a:pt x="124" y="426"/>
                  <a:pt x="138" y="420"/>
                  <a:pt x="132" y="409"/>
                </a:cubicBezTo>
                <a:cubicBezTo>
                  <a:pt x="132" y="413"/>
                  <a:pt x="127" y="412"/>
                  <a:pt x="128" y="405"/>
                </a:cubicBezTo>
                <a:cubicBezTo>
                  <a:pt x="135" y="405"/>
                  <a:pt x="140" y="404"/>
                  <a:pt x="144" y="401"/>
                </a:cubicBezTo>
                <a:cubicBezTo>
                  <a:pt x="140" y="416"/>
                  <a:pt x="152" y="414"/>
                  <a:pt x="156" y="421"/>
                </a:cubicBezTo>
                <a:cubicBezTo>
                  <a:pt x="151" y="422"/>
                  <a:pt x="142" y="438"/>
                  <a:pt x="152" y="441"/>
                </a:cubicBezTo>
                <a:cubicBezTo>
                  <a:pt x="160" y="416"/>
                  <a:pt x="162" y="406"/>
                  <a:pt x="176" y="393"/>
                </a:cubicBezTo>
                <a:cubicBezTo>
                  <a:pt x="144" y="391"/>
                  <a:pt x="141" y="392"/>
                  <a:pt x="128" y="381"/>
                </a:cubicBezTo>
                <a:cubicBezTo>
                  <a:pt x="134" y="371"/>
                  <a:pt x="143" y="364"/>
                  <a:pt x="148" y="353"/>
                </a:cubicBezTo>
                <a:cubicBezTo>
                  <a:pt x="151" y="367"/>
                  <a:pt x="172" y="364"/>
                  <a:pt x="172" y="381"/>
                </a:cubicBezTo>
                <a:cubicBezTo>
                  <a:pt x="184" y="373"/>
                  <a:pt x="173" y="354"/>
                  <a:pt x="172" y="349"/>
                </a:cubicBezTo>
                <a:cubicBezTo>
                  <a:pt x="169" y="361"/>
                  <a:pt x="166" y="353"/>
                  <a:pt x="156" y="353"/>
                </a:cubicBezTo>
                <a:cubicBezTo>
                  <a:pt x="164" y="343"/>
                  <a:pt x="149" y="335"/>
                  <a:pt x="164" y="329"/>
                </a:cubicBezTo>
                <a:cubicBezTo>
                  <a:pt x="175" y="333"/>
                  <a:pt x="175" y="347"/>
                  <a:pt x="184" y="353"/>
                </a:cubicBezTo>
                <a:cubicBezTo>
                  <a:pt x="180" y="336"/>
                  <a:pt x="207" y="349"/>
                  <a:pt x="204" y="333"/>
                </a:cubicBezTo>
                <a:cubicBezTo>
                  <a:pt x="195" y="315"/>
                  <a:pt x="186" y="328"/>
                  <a:pt x="168" y="329"/>
                </a:cubicBezTo>
                <a:cubicBezTo>
                  <a:pt x="165" y="299"/>
                  <a:pt x="191" y="293"/>
                  <a:pt x="188" y="265"/>
                </a:cubicBezTo>
                <a:cubicBezTo>
                  <a:pt x="210" y="275"/>
                  <a:pt x="188" y="256"/>
                  <a:pt x="204" y="253"/>
                </a:cubicBezTo>
                <a:cubicBezTo>
                  <a:pt x="224" y="261"/>
                  <a:pt x="211" y="251"/>
                  <a:pt x="224" y="249"/>
                </a:cubicBezTo>
                <a:cubicBezTo>
                  <a:pt x="224" y="254"/>
                  <a:pt x="231" y="253"/>
                  <a:pt x="232" y="257"/>
                </a:cubicBezTo>
                <a:cubicBezTo>
                  <a:pt x="232" y="262"/>
                  <a:pt x="225" y="261"/>
                  <a:pt x="224" y="265"/>
                </a:cubicBezTo>
                <a:cubicBezTo>
                  <a:pt x="242" y="258"/>
                  <a:pt x="253" y="280"/>
                  <a:pt x="264" y="261"/>
                </a:cubicBezTo>
                <a:cubicBezTo>
                  <a:pt x="283" y="279"/>
                  <a:pt x="251" y="308"/>
                  <a:pt x="260" y="317"/>
                </a:cubicBezTo>
                <a:cubicBezTo>
                  <a:pt x="280" y="311"/>
                  <a:pt x="264" y="292"/>
                  <a:pt x="280" y="281"/>
                </a:cubicBezTo>
                <a:cubicBezTo>
                  <a:pt x="285" y="281"/>
                  <a:pt x="284" y="288"/>
                  <a:pt x="288" y="289"/>
                </a:cubicBezTo>
                <a:cubicBezTo>
                  <a:pt x="298" y="275"/>
                  <a:pt x="291" y="274"/>
                  <a:pt x="296" y="261"/>
                </a:cubicBezTo>
                <a:cubicBezTo>
                  <a:pt x="281" y="258"/>
                  <a:pt x="287" y="276"/>
                  <a:pt x="276" y="277"/>
                </a:cubicBezTo>
                <a:cubicBezTo>
                  <a:pt x="273" y="263"/>
                  <a:pt x="272" y="266"/>
                  <a:pt x="268" y="249"/>
                </a:cubicBezTo>
                <a:cubicBezTo>
                  <a:pt x="274" y="249"/>
                  <a:pt x="277" y="251"/>
                  <a:pt x="280" y="253"/>
                </a:cubicBezTo>
                <a:cubicBezTo>
                  <a:pt x="267" y="233"/>
                  <a:pt x="278" y="225"/>
                  <a:pt x="280" y="201"/>
                </a:cubicBezTo>
                <a:cubicBezTo>
                  <a:pt x="278" y="192"/>
                  <a:pt x="250" y="199"/>
                  <a:pt x="264" y="181"/>
                </a:cubicBezTo>
                <a:cubicBezTo>
                  <a:pt x="272" y="192"/>
                  <a:pt x="311" y="197"/>
                  <a:pt x="328" y="169"/>
                </a:cubicBezTo>
                <a:cubicBezTo>
                  <a:pt x="336" y="184"/>
                  <a:pt x="356" y="151"/>
                  <a:pt x="364" y="181"/>
                </a:cubicBezTo>
                <a:cubicBezTo>
                  <a:pt x="357" y="183"/>
                  <a:pt x="354" y="175"/>
                  <a:pt x="352" y="181"/>
                </a:cubicBezTo>
                <a:cubicBezTo>
                  <a:pt x="355" y="208"/>
                  <a:pt x="296" y="233"/>
                  <a:pt x="300" y="249"/>
                </a:cubicBezTo>
                <a:cubicBezTo>
                  <a:pt x="315" y="245"/>
                  <a:pt x="330" y="212"/>
                  <a:pt x="360" y="209"/>
                </a:cubicBezTo>
                <a:cubicBezTo>
                  <a:pt x="366" y="197"/>
                  <a:pt x="359" y="193"/>
                  <a:pt x="364" y="185"/>
                </a:cubicBezTo>
                <a:cubicBezTo>
                  <a:pt x="376" y="197"/>
                  <a:pt x="379" y="179"/>
                  <a:pt x="384" y="173"/>
                </a:cubicBezTo>
                <a:cubicBezTo>
                  <a:pt x="381" y="188"/>
                  <a:pt x="403" y="178"/>
                  <a:pt x="400" y="193"/>
                </a:cubicBezTo>
                <a:cubicBezTo>
                  <a:pt x="397" y="194"/>
                  <a:pt x="392" y="193"/>
                  <a:pt x="392" y="197"/>
                </a:cubicBezTo>
                <a:cubicBezTo>
                  <a:pt x="405" y="200"/>
                  <a:pt x="407" y="190"/>
                  <a:pt x="408" y="181"/>
                </a:cubicBezTo>
                <a:cubicBezTo>
                  <a:pt x="398" y="182"/>
                  <a:pt x="388" y="182"/>
                  <a:pt x="392" y="169"/>
                </a:cubicBezTo>
                <a:cubicBezTo>
                  <a:pt x="402" y="164"/>
                  <a:pt x="409" y="181"/>
                  <a:pt x="412" y="169"/>
                </a:cubicBezTo>
                <a:cubicBezTo>
                  <a:pt x="420" y="143"/>
                  <a:pt x="480" y="112"/>
                  <a:pt x="508" y="105"/>
                </a:cubicBezTo>
                <a:cubicBezTo>
                  <a:pt x="505" y="120"/>
                  <a:pt x="483" y="118"/>
                  <a:pt x="480" y="133"/>
                </a:cubicBezTo>
                <a:cubicBezTo>
                  <a:pt x="494" y="134"/>
                  <a:pt x="501" y="109"/>
                  <a:pt x="512" y="121"/>
                </a:cubicBezTo>
                <a:cubicBezTo>
                  <a:pt x="505" y="140"/>
                  <a:pt x="465" y="145"/>
                  <a:pt x="472" y="165"/>
                </a:cubicBezTo>
                <a:cubicBezTo>
                  <a:pt x="487" y="160"/>
                  <a:pt x="488" y="141"/>
                  <a:pt x="512" y="145"/>
                </a:cubicBezTo>
                <a:cubicBezTo>
                  <a:pt x="500" y="164"/>
                  <a:pt x="487" y="158"/>
                  <a:pt x="472" y="173"/>
                </a:cubicBezTo>
                <a:cubicBezTo>
                  <a:pt x="487" y="185"/>
                  <a:pt x="499" y="192"/>
                  <a:pt x="516" y="185"/>
                </a:cubicBezTo>
                <a:cubicBezTo>
                  <a:pt x="519" y="181"/>
                  <a:pt x="520" y="166"/>
                  <a:pt x="536" y="165"/>
                </a:cubicBezTo>
                <a:cubicBezTo>
                  <a:pt x="525" y="181"/>
                  <a:pt x="555" y="169"/>
                  <a:pt x="564" y="169"/>
                </a:cubicBezTo>
                <a:cubicBezTo>
                  <a:pt x="575" y="196"/>
                  <a:pt x="528" y="224"/>
                  <a:pt x="556" y="237"/>
                </a:cubicBezTo>
                <a:cubicBezTo>
                  <a:pt x="545" y="237"/>
                  <a:pt x="547" y="250"/>
                  <a:pt x="536" y="249"/>
                </a:cubicBezTo>
                <a:cubicBezTo>
                  <a:pt x="536" y="243"/>
                  <a:pt x="538" y="240"/>
                  <a:pt x="540" y="237"/>
                </a:cubicBezTo>
                <a:cubicBezTo>
                  <a:pt x="522" y="251"/>
                  <a:pt x="471" y="270"/>
                  <a:pt x="480" y="285"/>
                </a:cubicBezTo>
                <a:cubicBezTo>
                  <a:pt x="443" y="280"/>
                  <a:pt x="444" y="320"/>
                  <a:pt x="436" y="329"/>
                </a:cubicBezTo>
                <a:cubicBezTo>
                  <a:pt x="435" y="330"/>
                  <a:pt x="425" y="327"/>
                  <a:pt x="424" y="329"/>
                </a:cubicBezTo>
                <a:cubicBezTo>
                  <a:pt x="421" y="335"/>
                  <a:pt x="431" y="340"/>
                  <a:pt x="428" y="345"/>
                </a:cubicBezTo>
                <a:cubicBezTo>
                  <a:pt x="425" y="349"/>
                  <a:pt x="415" y="349"/>
                  <a:pt x="412" y="353"/>
                </a:cubicBezTo>
                <a:cubicBezTo>
                  <a:pt x="413" y="352"/>
                  <a:pt x="422" y="355"/>
                  <a:pt x="420" y="357"/>
                </a:cubicBezTo>
                <a:cubicBezTo>
                  <a:pt x="400" y="378"/>
                  <a:pt x="370" y="391"/>
                  <a:pt x="372" y="437"/>
                </a:cubicBezTo>
                <a:cubicBezTo>
                  <a:pt x="394" y="435"/>
                  <a:pt x="380" y="444"/>
                  <a:pt x="396" y="449"/>
                </a:cubicBezTo>
                <a:cubicBezTo>
                  <a:pt x="396" y="471"/>
                  <a:pt x="366" y="464"/>
                  <a:pt x="356" y="477"/>
                </a:cubicBezTo>
                <a:cubicBezTo>
                  <a:pt x="374" y="489"/>
                  <a:pt x="383" y="459"/>
                  <a:pt x="392" y="477"/>
                </a:cubicBezTo>
                <a:cubicBezTo>
                  <a:pt x="382" y="505"/>
                  <a:pt x="345" y="547"/>
                  <a:pt x="376" y="581"/>
                </a:cubicBezTo>
                <a:cubicBezTo>
                  <a:pt x="350" y="603"/>
                  <a:pt x="381" y="639"/>
                  <a:pt x="356" y="661"/>
                </a:cubicBezTo>
                <a:cubicBezTo>
                  <a:pt x="367" y="671"/>
                  <a:pt x="386" y="682"/>
                  <a:pt x="376" y="701"/>
                </a:cubicBezTo>
                <a:cubicBezTo>
                  <a:pt x="386" y="703"/>
                  <a:pt x="394" y="707"/>
                  <a:pt x="400" y="713"/>
                </a:cubicBezTo>
                <a:cubicBezTo>
                  <a:pt x="384" y="723"/>
                  <a:pt x="410" y="743"/>
                  <a:pt x="404" y="753"/>
                </a:cubicBezTo>
                <a:cubicBezTo>
                  <a:pt x="417" y="747"/>
                  <a:pt x="410" y="779"/>
                  <a:pt x="436" y="781"/>
                </a:cubicBezTo>
                <a:cubicBezTo>
                  <a:pt x="427" y="805"/>
                  <a:pt x="450" y="825"/>
                  <a:pt x="440" y="849"/>
                </a:cubicBezTo>
                <a:cubicBezTo>
                  <a:pt x="450" y="838"/>
                  <a:pt x="467" y="866"/>
                  <a:pt x="476" y="857"/>
                </a:cubicBezTo>
                <a:cubicBezTo>
                  <a:pt x="474" y="862"/>
                  <a:pt x="472" y="865"/>
                  <a:pt x="468" y="877"/>
                </a:cubicBezTo>
                <a:cubicBezTo>
                  <a:pt x="479" y="876"/>
                  <a:pt x="482" y="883"/>
                  <a:pt x="476" y="889"/>
                </a:cubicBezTo>
                <a:cubicBezTo>
                  <a:pt x="486" y="894"/>
                  <a:pt x="493" y="877"/>
                  <a:pt x="496" y="889"/>
                </a:cubicBezTo>
                <a:cubicBezTo>
                  <a:pt x="476" y="890"/>
                  <a:pt x="502" y="893"/>
                  <a:pt x="500" y="901"/>
                </a:cubicBezTo>
                <a:cubicBezTo>
                  <a:pt x="501" y="910"/>
                  <a:pt x="488" y="905"/>
                  <a:pt x="488" y="913"/>
                </a:cubicBezTo>
                <a:cubicBezTo>
                  <a:pt x="501" y="917"/>
                  <a:pt x="500" y="920"/>
                  <a:pt x="492" y="929"/>
                </a:cubicBezTo>
                <a:cubicBezTo>
                  <a:pt x="510" y="938"/>
                  <a:pt x="515" y="945"/>
                  <a:pt x="532" y="941"/>
                </a:cubicBezTo>
                <a:cubicBezTo>
                  <a:pt x="525" y="955"/>
                  <a:pt x="539" y="958"/>
                  <a:pt x="552" y="961"/>
                </a:cubicBezTo>
                <a:cubicBezTo>
                  <a:pt x="551" y="970"/>
                  <a:pt x="538" y="968"/>
                  <a:pt x="540" y="981"/>
                </a:cubicBezTo>
                <a:cubicBezTo>
                  <a:pt x="553" y="990"/>
                  <a:pt x="568" y="972"/>
                  <a:pt x="572" y="989"/>
                </a:cubicBezTo>
                <a:cubicBezTo>
                  <a:pt x="594" y="991"/>
                  <a:pt x="560" y="977"/>
                  <a:pt x="576" y="973"/>
                </a:cubicBezTo>
                <a:cubicBezTo>
                  <a:pt x="587" y="978"/>
                  <a:pt x="597" y="984"/>
                  <a:pt x="604" y="993"/>
                </a:cubicBezTo>
                <a:cubicBezTo>
                  <a:pt x="636" y="982"/>
                  <a:pt x="640" y="995"/>
                  <a:pt x="668" y="1009"/>
                </a:cubicBezTo>
                <a:cubicBezTo>
                  <a:pt x="683" y="997"/>
                  <a:pt x="732" y="1012"/>
                  <a:pt x="744" y="1021"/>
                </a:cubicBezTo>
                <a:cubicBezTo>
                  <a:pt x="780" y="1005"/>
                  <a:pt x="801" y="1004"/>
                  <a:pt x="832" y="1021"/>
                </a:cubicBezTo>
                <a:cubicBezTo>
                  <a:pt x="837" y="1004"/>
                  <a:pt x="841" y="1011"/>
                  <a:pt x="848" y="997"/>
                </a:cubicBezTo>
                <a:cubicBezTo>
                  <a:pt x="867" y="1003"/>
                  <a:pt x="892" y="981"/>
                  <a:pt x="892" y="977"/>
                </a:cubicBezTo>
                <a:cubicBezTo>
                  <a:pt x="898" y="977"/>
                  <a:pt x="895" y="987"/>
                  <a:pt x="904" y="985"/>
                </a:cubicBezTo>
                <a:cubicBezTo>
                  <a:pt x="923" y="969"/>
                  <a:pt x="939" y="967"/>
                  <a:pt x="948" y="933"/>
                </a:cubicBezTo>
                <a:cubicBezTo>
                  <a:pt x="958" y="946"/>
                  <a:pt x="977" y="918"/>
                  <a:pt x="984" y="913"/>
                </a:cubicBezTo>
                <a:cubicBezTo>
                  <a:pt x="989" y="909"/>
                  <a:pt x="990" y="915"/>
                  <a:pt x="1000" y="909"/>
                </a:cubicBezTo>
                <a:cubicBezTo>
                  <a:pt x="1019" y="898"/>
                  <a:pt x="1033" y="863"/>
                  <a:pt x="1064" y="853"/>
                </a:cubicBezTo>
                <a:cubicBezTo>
                  <a:pt x="1062" y="840"/>
                  <a:pt x="1046" y="841"/>
                  <a:pt x="1048" y="825"/>
                </a:cubicBezTo>
                <a:cubicBezTo>
                  <a:pt x="1054" y="825"/>
                  <a:pt x="1061" y="842"/>
                  <a:pt x="1060" y="825"/>
                </a:cubicBezTo>
                <a:cubicBezTo>
                  <a:pt x="1060" y="820"/>
                  <a:pt x="1053" y="821"/>
                  <a:pt x="1052" y="817"/>
                </a:cubicBezTo>
                <a:cubicBezTo>
                  <a:pt x="1057" y="806"/>
                  <a:pt x="1079" y="798"/>
                  <a:pt x="1080" y="781"/>
                </a:cubicBezTo>
                <a:cubicBezTo>
                  <a:pt x="1088" y="780"/>
                  <a:pt x="1089" y="786"/>
                  <a:pt x="1096" y="785"/>
                </a:cubicBezTo>
                <a:cubicBezTo>
                  <a:pt x="1090" y="763"/>
                  <a:pt x="1104" y="767"/>
                  <a:pt x="1092" y="757"/>
                </a:cubicBezTo>
                <a:cubicBezTo>
                  <a:pt x="1096" y="752"/>
                  <a:pt x="1103" y="749"/>
                  <a:pt x="1108" y="745"/>
                </a:cubicBezTo>
                <a:cubicBezTo>
                  <a:pt x="1110" y="732"/>
                  <a:pt x="1097" y="734"/>
                  <a:pt x="1096" y="725"/>
                </a:cubicBezTo>
                <a:cubicBezTo>
                  <a:pt x="1112" y="736"/>
                  <a:pt x="1106" y="710"/>
                  <a:pt x="1100" y="701"/>
                </a:cubicBezTo>
                <a:cubicBezTo>
                  <a:pt x="1109" y="694"/>
                  <a:pt x="1122" y="702"/>
                  <a:pt x="1124" y="697"/>
                </a:cubicBezTo>
                <a:cubicBezTo>
                  <a:pt x="1120" y="686"/>
                  <a:pt x="1113" y="679"/>
                  <a:pt x="1112" y="665"/>
                </a:cubicBezTo>
                <a:cubicBezTo>
                  <a:pt x="1118" y="667"/>
                  <a:pt x="1115" y="678"/>
                  <a:pt x="1128" y="673"/>
                </a:cubicBezTo>
                <a:cubicBezTo>
                  <a:pt x="1124" y="657"/>
                  <a:pt x="1102" y="659"/>
                  <a:pt x="1100" y="641"/>
                </a:cubicBezTo>
                <a:cubicBezTo>
                  <a:pt x="1109" y="640"/>
                  <a:pt x="1117" y="637"/>
                  <a:pt x="1120" y="629"/>
                </a:cubicBezTo>
                <a:cubicBezTo>
                  <a:pt x="1098" y="628"/>
                  <a:pt x="1118" y="607"/>
                  <a:pt x="1112" y="605"/>
                </a:cubicBezTo>
                <a:cubicBezTo>
                  <a:pt x="1107" y="621"/>
                  <a:pt x="1101" y="603"/>
                  <a:pt x="1096" y="597"/>
                </a:cubicBezTo>
                <a:cubicBezTo>
                  <a:pt x="1095" y="586"/>
                  <a:pt x="1112" y="594"/>
                  <a:pt x="1108" y="581"/>
                </a:cubicBezTo>
                <a:cubicBezTo>
                  <a:pt x="1103" y="571"/>
                  <a:pt x="1096" y="588"/>
                  <a:pt x="1092" y="577"/>
                </a:cubicBezTo>
                <a:cubicBezTo>
                  <a:pt x="1092" y="546"/>
                  <a:pt x="1091" y="528"/>
                  <a:pt x="1088" y="505"/>
                </a:cubicBezTo>
                <a:cubicBezTo>
                  <a:pt x="1067" y="503"/>
                  <a:pt x="1076" y="496"/>
                  <a:pt x="1064" y="485"/>
                </a:cubicBezTo>
                <a:cubicBezTo>
                  <a:pt x="1065" y="477"/>
                  <a:pt x="1079" y="481"/>
                  <a:pt x="1080" y="473"/>
                </a:cubicBezTo>
                <a:cubicBezTo>
                  <a:pt x="1059" y="479"/>
                  <a:pt x="1074" y="465"/>
                  <a:pt x="1072" y="461"/>
                </a:cubicBezTo>
                <a:cubicBezTo>
                  <a:pt x="1069" y="456"/>
                  <a:pt x="1042" y="460"/>
                  <a:pt x="1064" y="449"/>
                </a:cubicBezTo>
                <a:cubicBezTo>
                  <a:pt x="1051" y="447"/>
                  <a:pt x="1048" y="458"/>
                  <a:pt x="1044" y="445"/>
                </a:cubicBezTo>
                <a:cubicBezTo>
                  <a:pt x="1044" y="440"/>
                  <a:pt x="1051" y="441"/>
                  <a:pt x="1052" y="437"/>
                </a:cubicBezTo>
                <a:cubicBezTo>
                  <a:pt x="1040" y="422"/>
                  <a:pt x="1010" y="426"/>
                  <a:pt x="1012" y="389"/>
                </a:cubicBezTo>
                <a:cubicBezTo>
                  <a:pt x="986" y="399"/>
                  <a:pt x="978" y="358"/>
                  <a:pt x="956" y="341"/>
                </a:cubicBezTo>
                <a:cubicBezTo>
                  <a:pt x="956" y="346"/>
                  <a:pt x="955" y="350"/>
                  <a:pt x="948" y="349"/>
                </a:cubicBezTo>
                <a:cubicBezTo>
                  <a:pt x="959" y="338"/>
                  <a:pt x="942" y="345"/>
                  <a:pt x="940" y="337"/>
                </a:cubicBezTo>
                <a:cubicBezTo>
                  <a:pt x="937" y="324"/>
                  <a:pt x="945" y="313"/>
                  <a:pt x="936" y="309"/>
                </a:cubicBezTo>
                <a:cubicBezTo>
                  <a:pt x="933" y="300"/>
                  <a:pt x="928" y="322"/>
                  <a:pt x="916" y="317"/>
                </a:cubicBezTo>
                <a:cubicBezTo>
                  <a:pt x="914" y="289"/>
                  <a:pt x="904" y="290"/>
                  <a:pt x="892" y="269"/>
                </a:cubicBezTo>
                <a:cubicBezTo>
                  <a:pt x="904" y="265"/>
                  <a:pt x="897" y="262"/>
                  <a:pt x="892" y="257"/>
                </a:cubicBezTo>
                <a:cubicBezTo>
                  <a:pt x="898" y="252"/>
                  <a:pt x="908" y="252"/>
                  <a:pt x="912" y="245"/>
                </a:cubicBezTo>
                <a:cubicBezTo>
                  <a:pt x="910" y="239"/>
                  <a:pt x="897" y="244"/>
                  <a:pt x="896" y="237"/>
                </a:cubicBezTo>
                <a:cubicBezTo>
                  <a:pt x="914" y="215"/>
                  <a:pt x="897" y="182"/>
                  <a:pt x="924" y="165"/>
                </a:cubicBezTo>
                <a:cubicBezTo>
                  <a:pt x="919" y="164"/>
                  <a:pt x="913" y="166"/>
                  <a:pt x="912" y="161"/>
                </a:cubicBezTo>
                <a:cubicBezTo>
                  <a:pt x="993" y="124"/>
                  <a:pt x="1017" y="87"/>
                  <a:pt x="1064" y="25"/>
                </a:cubicBezTo>
                <a:cubicBezTo>
                  <a:pt x="1099" y="18"/>
                  <a:pt x="1122" y="0"/>
                  <a:pt x="1148" y="21"/>
                </a:cubicBezTo>
                <a:cubicBezTo>
                  <a:pt x="1156" y="12"/>
                  <a:pt x="1168" y="7"/>
                  <a:pt x="1180" y="1"/>
                </a:cubicBezTo>
                <a:cubicBezTo>
                  <a:pt x="1210" y="7"/>
                  <a:pt x="1236" y="19"/>
                  <a:pt x="1236" y="45"/>
                </a:cubicBezTo>
                <a:cubicBezTo>
                  <a:pt x="1251" y="47"/>
                  <a:pt x="1256" y="38"/>
                  <a:pt x="1272" y="41"/>
                </a:cubicBezTo>
                <a:cubicBezTo>
                  <a:pt x="1265" y="66"/>
                  <a:pt x="1291" y="57"/>
                  <a:pt x="1292" y="73"/>
                </a:cubicBezTo>
                <a:cubicBezTo>
                  <a:pt x="1290" y="85"/>
                  <a:pt x="1275" y="86"/>
                  <a:pt x="1276" y="101"/>
                </a:cubicBezTo>
                <a:cubicBezTo>
                  <a:pt x="1294" y="105"/>
                  <a:pt x="1307" y="122"/>
                  <a:pt x="1320" y="109"/>
                </a:cubicBezTo>
                <a:cubicBezTo>
                  <a:pt x="1380" y="143"/>
                  <a:pt x="1426" y="206"/>
                  <a:pt x="1464" y="249"/>
                </a:cubicBezTo>
                <a:cubicBezTo>
                  <a:pt x="1459" y="251"/>
                  <a:pt x="1455" y="253"/>
                  <a:pt x="1452" y="257"/>
                </a:cubicBezTo>
                <a:cubicBezTo>
                  <a:pt x="1457" y="279"/>
                  <a:pt x="1483" y="300"/>
                  <a:pt x="1468" y="329"/>
                </a:cubicBezTo>
                <a:cubicBezTo>
                  <a:pt x="1496" y="341"/>
                  <a:pt x="1494" y="383"/>
                  <a:pt x="1524" y="393"/>
                </a:cubicBezTo>
                <a:cubicBezTo>
                  <a:pt x="1527" y="419"/>
                  <a:pt x="1550" y="447"/>
                  <a:pt x="1528" y="477"/>
                </a:cubicBezTo>
                <a:cubicBezTo>
                  <a:pt x="1535" y="478"/>
                  <a:pt x="1541" y="480"/>
                  <a:pt x="1544" y="485"/>
                </a:cubicBezTo>
                <a:cubicBezTo>
                  <a:pt x="1526" y="533"/>
                  <a:pt x="1572" y="553"/>
                  <a:pt x="1552" y="605"/>
                </a:cubicBezTo>
                <a:cubicBezTo>
                  <a:pt x="1557" y="606"/>
                  <a:pt x="1563" y="604"/>
                  <a:pt x="1564" y="609"/>
                </a:cubicBezTo>
                <a:cubicBezTo>
                  <a:pt x="1560" y="620"/>
                  <a:pt x="1560" y="626"/>
                  <a:pt x="1564" y="637"/>
                </a:cubicBezTo>
                <a:cubicBezTo>
                  <a:pt x="1552" y="636"/>
                  <a:pt x="1548" y="650"/>
                  <a:pt x="1540" y="641"/>
                </a:cubicBezTo>
                <a:cubicBezTo>
                  <a:pt x="1535" y="665"/>
                  <a:pt x="1541" y="676"/>
                  <a:pt x="1536" y="701"/>
                </a:cubicBezTo>
                <a:cubicBezTo>
                  <a:pt x="1556" y="702"/>
                  <a:pt x="1541" y="716"/>
                  <a:pt x="1556" y="713"/>
                </a:cubicBezTo>
                <a:cubicBezTo>
                  <a:pt x="1559" y="733"/>
                  <a:pt x="1546" y="745"/>
                  <a:pt x="1564" y="749"/>
                </a:cubicBezTo>
                <a:cubicBezTo>
                  <a:pt x="1543" y="766"/>
                  <a:pt x="1535" y="764"/>
                  <a:pt x="1520" y="789"/>
                </a:cubicBezTo>
                <a:cubicBezTo>
                  <a:pt x="1533" y="794"/>
                  <a:pt x="1514" y="802"/>
                  <a:pt x="1528" y="809"/>
                </a:cubicBezTo>
                <a:cubicBezTo>
                  <a:pt x="1528" y="817"/>
                  <a:pt x="1515" y="812"/>
                  <a:pt x="1516" y="821"/>
                </a:cubicBezTo>
                <a:cubicBezTo>
                  <a:pt x="1533" y="825"/>
                  <a:pt x="1513" y="854"/>
                  <a:pt x="1532" y="861"/>
                </a:cubicBezTo>
                <a:cubicBezTo>
                  <a:pt x="1520" y="882"/>
                  <a:pt x="1503" y="876"/>
                  <a:pt x="1496" y="897"/>
                </a:cubicBezTo>
                <a:cubicBezTo>
                  <a:pt x="1490" y="895"/>
                  <a:pt x="1495" y="882"/>
                  <a:pt x="1488" y="881"/>
                </a:cubicBezTo>
                <a:cubicBezTo>
                  <a:pt x="1484" y="900"/>
                  <a:pt x="1483" y="897"/>
                  <a:pt x="1496" y="901"/>
                </a:cubicBezTo>
                <a:cubicBezTo>
                  <a:pt x="1498" y="918"/>
                  <a:pt x="1486" y="959"/>
                  <a:pt x="1468" y="957"/>
                </a:cubicBezTo>
                <a:cubicBezTo>
                  <a:pt x="1483" y="967"/>
                  <a:pt x="1451" y="977"/>
                  <a:pt x="1448" y="997"/>
                </a:cubicBezTo>
                <a:cubicBezTo>
                  <a:pt x="1446" y="1007"/>
                  <a:pt x="1464" y="1032"/>
                  <a:pt x="1460" y="1041"/>
                </a:cubicBezTo>
                <a:cubicBezTo>
                  <a:pt x="1451" y="1065"/>
                  <a:pt x="1430" y="1063"/>
                  <a:pt x="1404" y="1057"/>
                </a:cubicBezTo>
                <a:cubicBezTo>
                  <a:pt x="1399" y="1076"/>
                  <a:pt x="1404" y="1089"/>
                  <a:pt x="1388" y="1101"/>
                </a:cubicBezTo>
                <a:cubicBezTo>
                  <a:pt x="1386" y="1100"/>
                  <a:pt x="1373" y="1091"/>
                  <a:pt x="1372" y="1101"/>
                </a:cubicBezTo>
                <a:cubicBezTo>
                  <a:pt x="1372" y="1123"/>
                  <a:pt x="1316" y="1125"/>
                  <a:pt x="1308" y="1153"/>
                </a:cubicBezTo>
                <a:cubicBezTo>
                  <a:pt x="1280" y="1165"/>
                  <a:pt x="1259" y="1203"/>
                  <a:pt x="1232" y="1201"/>
                </a:cubicBezTo>
                <a:cubicBezTo>
                  <a:pt x="1215" y="1238"/>
                  <a:pt x="1188" y="1244"/>
                  <a:pt x="1160" y="1241"/>
                </a:cubicBezTo>
                <a:cubicBezTo>
                  <a:pt x="1144" y="1261"/>
                  <a:pt x="1116" y="1277"/>
                  <a:pt x="1088" y="1273"/>
                </a:cubicBezTo>
                <a:cubicBezTo>
                  <a:pt x="1081" y="1276"/>
                  <a:pt x="1081" y="1285"/>
                  <a:pt x="1076" y="1289"/>
                </a:cubicBezTo>
                <a:cubicBezTo>
                  <a:pt x="1057" y="1284"/>
                  <a:pt x="1050" y="1292"/>
                  <a:pt x="1036" y="1285"/>
                </a:cubicBezTo>
                <a:cubicBezTo>
                  <a:pt x="1034" y="1292"/>
                  <a:pt x="1042" y="1295"/>
                  <a:pt x="1036" y="1297"/>
                </a:cubicBezTo>
                <a:cubicBezTo>
                  <a:pt x="985" y="1298"/>
                  <a:pt x="957" y="1310"/>
                  <a:pt x="940" y="1329"/>
                </a:cubicBezTo>
                <a:cubicBezTo>
                  <a:pt x="931" y="1326"/>
                  <a:pt x="924" y="1325"/>
                  <a:pt x="912" y="1317"/>
                </a:cubicBezTo>
                <a:cubicBezTo>
                  <a:pt x="857" y="1331"/>
                  <a:pt x="837" y="1329"/>
                  <a:pt x="784" y="1321"/>
                </a:cubicBezTo>
                <a:cubicBezTo>
                  <a:pt x="790" y="1320"/>
                  <a:pt x="799" y="1322"/>
                  <a:pt x="800" y="1317"/>
                </a:cubicBezTo>
                <a:cubicBezTo>
                  <a:pt x="779" y="1305"/>
                  <a:pt x="757" y="1321"/>
                  <a:pt x="744" y="1329"/>
                </a:cubicBezTo>
                <a:cubicBezTo>
                  <a:pt x="743" y="1324"/>
                  <a:pt x="745" y="1318"/>
                  <a:pt x="740" y="1317"/>
                </a:cubicBezTo>
                <a:cubicBezTo>
                  <a:pt x="702" y="1350"/>
                  <a:pt x="654" y="1302"/>
                  <a:pt x="628" y="1309"/>
                </a:cubicBezTo>
                <a:cubicBezTo>
                  <a:pt x="628" y="1303"/>
                  <a:pt x="630" y="1300"/>
                  <a:pt x="632" y="1297"/>
                </a:cubicBezTo>
                <a:cubicBezTo>
                  <a:pt x="619" y="1292"/>
                  <a:pt x="629" y="1310"/>
                  <a:pt x="616" y="1305"/>
                </a:cubicBezTo>
                <a:cubicBezTo>
                  <a:pt x="615" y="1299"/>
                  <a:pt x="617" y="1290"/>
                  <a:pt x="612" y="1289"/>
                </a:cubicBezTo>
                <a:cubicBezTo>
                  <a:pt x="576" y="1328"/>
                  <a:pt x="537" y="1273"/>
                  <a:pt x="520" y="1265"/>
                </a:cubicBezTo>
                <a:cubicBezTo>
                  <a:pt x="533" y="1260"/>
                  <a:pt x="549" y="1256"/>
                  <a:pt x="540" y="1241"/>
                </a:cubicBezTo>
                <a:cubicBezTo>
                  <a:pt x="526" y="1235"/>
                  <a:pt x="538" y="1255"/>
                  <a:pt x="528" y="1253"/>
                </a:cubicBezTo>
                <a:cubicBezTo>
                  <a:pt x="515" y="1246"/>
                  <a:pt x="541" y="1239"/>
                  <a:pt x="528" y="1233"/>
                </a:cubicBezTo>
                <a:cubicBezTo>
                  <a:pt x="514" y="1239"/>
                  <a:pt x="511" y="1264"/>
                  <a:pt x="508" y="1269"/>
                </a:cubicBezTo>
                <a:cubicBezTo>
                  <a:pt x="499" y="1256"/>
                  <a:pt x="488" y="1270"/>
                  <a:pt x="480" y="1257"/>
                </a:cubicBezTo>
                <a:cubicBezTo>
                  <a:pt x="474" y="1243"/>
                  <a:pt x="494" y="1255"/>
                  <a:pt x="492" y="1245"/>
                </a:cubicBezTo>
                <a:cubicBezTo>
                  <a:pt x="474" y="1238"/>
                  <a:pt x="477" y="1246"/>
                  <a:pt x="456" y="1249"/>
                </a:cubicBezTo>
                <a:cubicBezTo>
                  <a:pt x="449" y="1230"/>
                  <a:pt x="439" y="1236"/>
                  <a:pt x="424" y="1241"/>
                </a:cubicBezTo>
                <a:cubicBezTo>
                  <a:pt x="432" y="1227"/>
                  <a:pt x="418" y="1227"/>
                  <a:pt x="408" y="1221"/>
                </a:cubicBezTo>
                <a:cubicBezTo>
                  <a:pt x="402" y="1221"/>
                  <a:pt x="405" y="1231"/>
                  <a:pt x="396" y="1229"/>
                </a:cubicBezTo>
                <a:cubicBezTo>
                  <a:pt x="404" y="1223"/>
                  <a:pt x="364" y="1208"/>
                  <a:pt x="368" y="1221"/>
                </a:cubicBezTo>
                <a:cubicBezTo>
                  <a:pt x="368" y="1209"/>
                  <a:pt x="359" y="1212"/>
                  <a:pt x="364" y="1201"/>
                </a:cubicBezTo>
                <a:cubicBezTo>
                  <a:pt x="351" y="1197"/>
                  <a:pt x="356" y="1211"/>
                  <a:pt x="348" y="1213"/>
                </a:cubicBezTo>
                <a:cubicBezTo>
                  <a:pt x="344" y="1190"/>
                  <a:pt x="337" y="1215"/>
                  <a:pt x="320" y="1205"/>
                </a:cubicBezTo>
                <a:cubicBezTo>
                  <a:pt x="321" y="1191"/>
                  <a:pt x="310" y="1188"/>
                  <a:pt x="308" y="1177"/>
                </a:cubicBezTo>
                <a:cubicBezTo>
                  <a:pt x="289" y="1175"/>
                  <a:pt x="285" y="1185"/>
                  <a:pt x="272" y="1181"/>
                </a:cubicBezTo>
                <a:cubicBezTo>
                  <a:pt x="282" y="1166"/>
                  <a:pt x="264" y="1163"/>
                  <a:pt x="272" y="1153"/>
                </a:cubicBezTo>
                <a:cubicBezTo>
                  <a:pt x="260" y="1150"/>
                  <a:pt x="264" y="1150"/>
                  <a:pt x="252" y="1153"/>
                </a:cubicBezTo>
                <a:cubicBezTo>
                  <a:pt x="260" y="1138"/>
                  <a:pt x="230" y="1131"/>
                  <a:pt x="228" y="1113"/>
                </a:cubicBezTo>
                <a:cubicBezTo>
                  <a:pt x="235" y="1116"/>
                  <a:pt x="245" y="1105"/>
                  <a:pt x="236" y="1105"/>
                </a:cubicBezTo>
                <a:cubicBezTo>
                  <a:pt x="233" y="1110"/>
                  <a:pt x="227" y="1112"/>
                  <a:pt x="220" y="1113"/>
                </a:cubicBezTo>
                <a:cubicBezTo>
                  <a:pt x="230" y="1100"/>
                  <a:pt x="209" y="1100"/>
                  <a:pt x="224" y="1089"/>
                </a:cubicBezTo>
                <a:cubicBezTo>
                  <a:pt x="211" y="1088"/>
                  <a:pt x="204" y="1097"/>
                  <a:pt x="196" y="1093"/>
                </a:cubicBezTo>
                <a:cubicBezTo>
                  <a:pt x="197" y="1088"/>
                  <a:pt x="203" y="1084"/>
                  <a:pt x="196" y="1081"/>
                </a:cubicBezTo>
                <a:cubicBezTo>
                  <a:pt x="195" y="1097"/>
                  <a:pt x="178" y="1092"/>
                  <a:pt x="176" y="1081"/>
                </a:cubicBezTo>
                <a:cubicBezTo>
                  <a:pt x="195" y="1086"/>
                  <a:pt x="191" y="1067"/>
                  <a:pt x="204" y="1065"/>
                </a:cubicBezTo>
                <a:cubicBezTo>
                  <a:pt x="187" y="1056"/>
                  <a:pt x="176" y="1058"/>
                  <a:pt x="164" y="1069"/>
                </a:cubicBezTo>
                <a:cubicBezTo>
                  <a:pt x="162" y="1057"/>
                  <a:pt x="145" y="1061"/>
                  <a:pt x="140" y="1053"/>
                </a:cubicBezTo>
                <a:cubicBezTo>
                  <a:pt x="156" y="1034"/>
                  <a:pt x="138" y="1029"/>
                  <a:pt x="152" y="1013"/>
                </a:cubicBezTo>
                <a:cubicBezTo>
                  <a:pt x="139" y="1008"/>
                  <a:pt x="134" y="996"/>
                  <a:pt x="124" y="989"/>
                </a:cubicBezTo>
                <a:cubicBezTo>
                  <a:pt x="143" y="977"/>
                  <a:pt x="109" y="974"/>
                  <a:pt x="124" y="957"/>
                </a:cubicBezTo>
                <a:cubicBezTo>
                  <a:pt x="113" y="965"/>
                  <a:pt x="89" y="936"/>
                  <a:pt x="96" y="917"/>
                </a:cubicBezTo>
                <a:cubicBezTo>
                  <a:pt x="75" y="919"/>
                  <a:pt x="76" y="900"/>
                  <a:pt x="68" y="889"/>
                </a:cubicBezTo>
                <a:cubicBezTo>
                  <a:pt x="72" y="878"/>
                  <a:pt x="78" y="870"/>
                  <a:pt x="84" y="861"/>
                </a:cubicBezTo>
                <a:cubicBezTo>
                  <a:pt x="85" y="865"/>
                  <a:pt x="91" y="871"/>
                  <a:pt x="92" y="865"/>
                </a:cubicBezTo>
                <a:cubicBezTo>
                  <a:pt x="81" y="856"/>
                  <a:pt x="67" y="860"/>
                  <a:pt x="60" y="841"/>
                </a:cubicBezTo>
                <a:cubicBezTo>
                  <a:pt x="66" y="841"/>
                  <a:pt x="74" y="842"/>
                  <a:pt x="72" y="833"/>
                </a:cubicBezTo>
                <a:cubicBezTo>
                  <a:pt x="63" y="822"/>
                  <a:pt x="44" y="821"/>
                  <a:pt x="32" y="813"/>
                </a:cubicBezTo>
                <a:cubicBezTo>
                  <a:pt x="39" y="810"/>
                  <a:pt x="44" y="794"/>
                  <a:pt x="32" y="793"/>
                </a:cubicBezTo>
                <a:cubicBezTo>
                  <a:pt x="31" y="812"/>
                  <a:pt x="22" y="786"/>
                  <a:pt x="16" y="785"/>
                </a:cubicBezTo>
                <a:cubicBezTo>
                  <a:pt x="22" y="785"/>
                  <a:pt x="25" y="787"/>
                  <a:pt x="28" y="789"/>
                </a:cubicBezTo>
                <a:cubicBezTo>
                  <a:pt x="19" y="762"/>
                  <a:pt x="18" y="737"/>
                  <a:pt x="0" y="713"/>
                </a:cubicBezTo>
                <a:cubicBezTo>
                  <a:pt x="0" y="712"/>
                  <a:pt x="0" y="710"/>
                  <a:pt x="0" y="709"/>
                </a:cubicBezTo>
                <a:close/>
                <a:moveTo>
                  <a:pt x="128" y="501"/>
                </a:moveTo>
                <a:cubicBezTo>
                  <a:pt x="129" y="493"/>
                  <a:pt x="143" y="497"/>
                  <a:pt x="144" y="489"/>
                </a:cubicBezTo>
                <a:cubicBezTo>
                  <a:pt x="137" y="481"/>
                  <a:pt x="129" y="488"/>
                  <a:pt x="120" y="489"/>
                </a:cubicBezTo>
                <a:cubicBezTo>
                  <a:pt x="120" y="492"/>
                  <a:pt x="120" y="494"/>
                  <a:pt x="120" y="497"/>
                </a:cubicBezTo>
                <a:cubicBezTo>
                  <a:pt x="124" y="497"/>
                  <a:pt x="125" y="500"/>
                  <a:pt x="128" y="501"/>
                </a:cubicBezTo>
                <a:close/>
                <a:moveTo>
                  <a:pt x="896" y="273"/>
                </a:moveTo>
                <a:cubicBezTo>
                  <a:pt x="903" y="274"/>
                  <a:pt x="916" y="290"/>
                  <a:pt x="924" y="277"/>
                </a:cubicBezTo>
                <a:cubicBezTo>
                  <a:pt x="914" y="279"/>
                  <a:pt x="901" y="263"/>
                  <a:pt x="896" y="273"/>
                </a:cubicBezTo>
                <a:close/>
                <a:moveTo>
                  <a:pt x="448" y="153"/>
                </a:moveTo>
                <a:cubicBezTo>
                  <a:pt x="434" y="152"/>
                  <a:pt x="424" y="156"/>
                  <a:pt x="420" y="165"/>
                </a:cubicBezTo>
                <a:cubicBezTo>
                  <a:pt x="433" y="177"/>
                  <a:pt x="440" y="155"/>
                  <a:pt x="448" y="165"/>
                </a:cubicBezTo>
                <a:cubicBezTo>
                  <a:pt x="437" y="178"/>
                  <a:pt x="427" y="169"/>
                  <a:pt x="424" y="177"/>
                </a:cubicBezTo>
                <a:cubicBezTo>
                  <a:pt x="426" y="170"/>
                  <a:pt x="441" y="189"/>
                  <a:pt x="428" y="193"/>
                </a:cubicBezTo>
                <a:cubicBezTo>
                  <a:pt x="435" y="191"/>
                  <a:pt x="452" y="198"/>
                  <a:pt x="452" y="189"/>
                </a:cubicBezTo>
                <a:cubicBezTo>
                  <a:pt x="447" y="187"/>
                  <a:pt x="444" y="184"/>
                  <a:pt x="444" y="177"/>
                </a:cubicBezTo>
                <a:cubicBezTo>
                  <a:pt x="459" y="176"/>
                  <a:pt x="462" y="170"/>
                  <a:pt x="468" y="169"/>
                </a:cubicBezTo>
                <a:cubicBezTo>
                  <a:pt x="464" y="155"/>
                  <a:pt x="448" y="174"/>
                  <a:pt x="448" y="153"/>
                </a:cubicBezTo>
                <a:close/>
                <a:moveTo>
                  <a:pt x="392" y="237"/>
                </a:moveTo>
                <a:cubicBezTo>
                  <a:pt x="396" y="254"/>
                  <a:pt x="384" y="255"/>
                  <a:pt x="380" y="265"/>
                </a:cubicBezTo>
                <a:cubicBezTo>
                  <a:pt x="395" y="267"/>
                  <a:pt x="408" y="274"/>
                  <a:pt x="420" y="261"/>
                </a:cubicBezTo>
                <a:cubicBezTo>
                  <a:pt x="413" y="257"/>
                  <a:pt x="406" y="254"/>
                  <a:pt x="408" y="241"/>
                </a:cubicBezTo>
                <a:cubicBezTo>
                  <a:pt x="416" y="233"/>
                  <a:pt x="416" y="243"/>
                  <a:pt x="424" y="245"/>
                </a:cubicBezTo>
                <a:cubicBezTo>
                  <a:pt x="412" y="234"/>
                  <a:pt x="446" y="225"/>
                  <a:pt x="432" y="221"/>
                </a:cubicBezTo>
                <a:cubicBezTo>
                  <a:pt x="425" y="233"/>
                  <a:pt x="400" y="227"/>
                  <a:pt x="392" y="237"/>
                </a:cubicBezTo>
                <a:close/>
                <a:moveTo>
                  <a:pt x="204" y="281"/>
                </a:moveTo>
                <a:cubicBezTo>
                  <a:pt x="199" y="297"/>
                  <a:pt x="193" y="310"/>
                  <a:pt x="200" y="321"/>
                </a:cubicBezTo>
                <a:cubicBezTo>
                  <a:pt x="211" y="314"/>
                  <a:pt x="220" y="303"/>
                  <a:pt x="232" y="297"/>
                </a:cubicBezTo>
                <a:cubicBezTo>
                  <a:pt x="220" y="295"/>
                  <a:pt x="224" y="276"/>
                  <a:pt x="204" y="281"/>
                </a:cubicBezTo>
                <a:close/>
                <a:moveTo>
                  <a:pt x="248" y="289"/>
                </a:moveTo>
                <a:cubicBezTo>
                  <a:pt x="245" y="286"/>
                  <a:pt x="224" y="279"/>
                  <a:pt x="228" y="293"/>
                </a:cubicBezTo>
                <a:cubicBezTo>
                  <a:pt x="238" y="295"/>
                  <a:pt x="242" y="298"/>
                  <a:pt x="248" y="289"/>
                </a:cubicBezTo>
                <a:close/>
                <a:moveTo>
                  <a:pt x="308" y="373"/>
                </a:moveTo>
                <a:cubicBezTo>
                  <a:pt x="303" y="374"/>
                  <a:pt x="297" y="372"/>
                  <a:pt x="296" y="377"/>
                </a:cubicBezTo>
                <a:cubicBezTo>
                  <a:pt x="302" y="378"/>
                  <a:pt x="317" y="390"/>
                  <a:pt x="320" y="381"/>
                </a:cubicBezTo>
                <a:cubicBezTo>
                  <a:pt x="306" y="378"/>
                  <a:pt x="315" y="367"/>
                  <a:pt x="320" y="361"/>
                </a:cubicBezTo>
                <a:cubicBezTo>
                  <a:pt x="318" y="361"/>
                  <a:pt x="315" y="360"/>
                  <a:pt x="316" y="357"/>
                </a:cubicBezTo>
                <a:cubicBezTo>
                  <a:pt x="313" y="357"/>
                  <a:pt x="311" y="357"/>
                  <a:pt x="308" y="357"/>
                </a:cubicBezTo>
                <a:cubicBezTo>
                  <a:pt x="308" y="362"/>
                  <a:pt x="308" y="368"/>
                  <a:pt x="308" y="373"/>
                </a:cubicBezTo>
                <a:close/>
                <a:moveTo>
                  <a:pt x="176" y="449"/>
                </a:moveTo>
                <a:cubicBezTo>
                  <a:pt x="185" y="454"/>
                  <a:pt x="191" y="439"/>
                  <a:pt x="192" y="449"/>
                </a:cubicBezTo>
                <a:cubicBezTo>
                  <a:pt x="191" y="455"/>
                  <a:pt x="193" y="464"/>
                  <a:pt x="188" y="465"/>
                </a:cubicBezTo>
                <a:cubicBezTo>
                  <a:pt x="182" y="465"/>
                  <a:pt x="179" y="463"/>
                  <a:pt x="176" y="461"/>
                </a:cubicBezTo>
                <a:cubicBezTo>
                  <a:pt x="170" y="479"/>
                  <a:pt x="190" y="471"/>
                  <a:pt x="188" y="485"/>
                </a:cubicBezTo>
                <a:cubicBezTo>
                  <a:pt x="199" y="474"/>
                  <a:pt x="207" y="481"/>
                  <a:pt x="212" y="469"/>
                </a:cubicBezTo>
                <a:cubicBezTo>
                  <a:pt x="191" y="463"/>
                  <a:pt x="204" y="447"/>
                  <a:pt x="212" y="437"/>
                </a:cubicBezTo>
                <a:cubicBezTo>
                  <a:pt x="193" y="432"/>
                  <a:pt x="180" y="434"/>
                  <a:pt x="176" y="449"/>
                </a:cubicBezTo>
                <a:close/>
                <a:moveTo>
                  <a:pt x="200" y="565"/>
                </a:moveTo>
                <a:cubicBezTo>
                  <a:pt x="192" y="549"/>
                  <a:pt x="211" y="532"/>
                  <a:pt x="224" y="533"/>
                </a:cubicBezTo>
                <a:cubicBezTo>
                  <a:pt x="219" y="532"/>
                  <a:pt x="222" y="529"/>
                  <a:pt x="224" y="525"/>
                </a:cubicBezTo>
                <a:cubicBezTo>
                  <a:pt x="214" y="522"/>
                  <a:pt x="210" y="512"/>
                  <a:pt x="200" y="509"/>
                </a:cubicBezTo>
                <a:cubicBezTo>
                  <a:pt x="200" y="502"/>
                  <a:pt x="211" y="507"/>
                  <a:pt x="212" y="501"/>
                </a:cubicBezTo>
                <a:cubicBezTo>
                  <a:pt x="197" y="504"/>
                  <a:pt x="198" y="491"/>
                  <a:pt x="188" y="489"/>
                </a:cubicBezTo>
                <a:cubicBezTo>
                  <a:pt x="184" y="499"/>
                  <a:pt x="180" y="523"/>
                  <a:pt x="164" y="509"/>
                </a:cubicBezTo>
                <a:cubicBezTo>
                  <a:pt x="174" y="527"/>
                  <a:pt x="155" y="535"/>
                  <a:pt x="164" y="549"/>
                </a:cubicBezTo>
                <a:cubicBezTo>
                  <a:pt x="158" y="549"/>
                  <a:pt x="155" y="551"/>
                  <a:pt x="152" y="553"/>
                </a:cubicBezTo>
                <a:cubicBezTo>
                  <a:pt x="144" y="533"/>
                  <a:pt x="140" y="511"/>
                  <a:pt x="112" y="525"/>
                </a:cubicBezTo>
                <a:cubicBezTo>
                  <a:pt x="128" y="525"/>
                  <a:pt x="100" y="547"/>
                  <a:pt x="124" y="549"/>
                </a:cubicBezTo>
                <a:cubicBezTo>
                  <a:pt x="118" y="549"/>
                  <a:pt x="110" y="548"/>
                  <a:pt x="112" y="557"/>
                </a:cubicBezTo>
                <a:cubicBezTo>
                  <a:pt x="115" y="563"/>
                  <a:pt x="125" y="563"/>
                  <a:pt x="132" y="565"/>
                </a:cubicBezTo>
                <a:cubicBezTo>
                  <a:pt x="151" y="557"/>
                  <a:pt x="188" y="577"/>
                  <a:pt x="200" y="565"/>
                </a:cubicBezTo>
                <a:close/>
                <a:moveTo>
                  <a:pt x="1508" y="761"/>
                </a:moveTo>
                <a:cubicBezTo>
                  <a:pt x="1513" y="761"/>
                  <a:pt x="1512" y="768"/>
                  <a:pt x="1516" y="769"/>
                </a:cubicBezTo>
                <a:cubicBezTo>
                  <a:pt x="1510" y="746"/>
                  <a:pt x="1542" y="771"/>
                  <a:pt x="1544" y="749"/>
                </a:cubicBezTo>
                <a:cubicBezTo>
                  <a:pt x="1537" y="747"/>
                  <a:pt x="1534" y="755"/>
                  <a:pt x="1532" y="749"/>
                </a:cubicBezTo>
                <a:cubicBezTo>
                  <a:pt x="1532" y="747"/>
                  <a:pt x="1531" y="744"/>
                  <a:pt x="1528" y="745"/>
                </a:cubicBezTo>
                <a:cubicBezTo>
                  <a:pt x="1532" y="761"/>
                  <a:pt x="1506" y="747"/>
                  <a:pt x="1508" y="761"/>
                </a:cubicBezTo>
                <a:close/>
                <a:moveTo>
                  <a:pt x="428" y="1197"/>
                </a:moveTo>
                <a:cubicBezTo>
                  <a:pt x="427" y="1207"/>
                  <a:pt x="430" y="1214"/>
                  <a:pt x="436" y="1217"/>
                </a:cubicBezTo>
                <a:cubicBezTo>
                  <a:pt x="448" y="1209"/>
                  <a:pt x="459" y="1197"/>
                  <a:pt x="444" y="1189"/>
                </a:cubicBezTo>
                <a:cubicBezTo>
                  <a:pt x="444" y="1203"/>
                  <a:pt x="438" y="1190"/>
                  <a:pt x="428" y="1197"/>
                </a:cubicBezTo>
                <a:close/>
                <a:moveTo>
                  <a:pt x="624" y="1281"/>
                </a:moveTo>
                <a:cubicBezTo>
                  <a:pt x="630" y="1285"/>
                  <a:pt x="649" y="1263"/>
                  <a:pt x="656" y="1285"/>
                </a:cubicBezTo>
                <a:cubicBezTo>
                  <a:pt x="652" y="1286"/>
                  <a:pt x="636" y="1293"/>
                  <a:pt x="648" y="1297"/>
                </a:cubicBezTo>
                <a:cubicBezTo>
                  <a:pt x="654" y="1291"/>
                  <a:pt x="661" y="1286"/>
                  <a:pt x="668" y="1281"/>
                </a:cubicBezTo>
                <a:cubicBezTo>
                  <a:pt x="664" y="1274"/>
                  <a:pt x="667" y="1261"/>
                  <a:pt x="660" y="1257"/>
                </a:cubicBezTo>
                <a:cubicBezTo>
                  <a:pt x="649" y="1274"/>
                  <a:pt x="631" y="1260"/>
                  <a:pt x="624" y="1281"/>
                </a:cubicBezTo>
                <a:close/>
                <a:moveTo>
                  <a:pt x="748" y="1305"/>
                </a:moveTo>
                <a:cubicBezTo>
                  <a:pt x="762" y="1302"/>
                  <a:pt x="763" y="1311"/>
                  <a:pt x="776" y="1309"/>
                </a:cubicBezTo>
                <a:cubicBezTo>
                  <a:pt x="776" y="1304"/>
                  <a:pt x="776" y="1298"/>
                  <a:pt x="776" y="1293"/>
                </a:cubicBezTo>
                <a:cubicBezTo>
                  <a:pt x="763" y="1293"/>
                  <a:pt x="755" y="1299"/>
                  <a:pt x="748" y="1305"/>
                </a:cubicBezTo>
                <a:close/>
              </a:path>
            </a:pathLst>
          </a:custGeom>
          <a:solidFill>
            <a:srgbClr val="C4080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80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778240" y="1810385"/>
            <a:ext cx="5225415" cy="1602740"/>
          </a:xfrm>
          <a:prstGeom prst="rect">
            <a:avLst/>
          </a:prstGeom>
        </p:spPr>
      </p:pic>
      <p:pic>
        <p:nvPicPr>
          <p:cNvPr id="8" name="图片 7" descr="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0280" y="3803015"/>
            <a:ext cx="3602355" cy="36023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75913" y="2625858"/>
            <a:ext cx="10238582" cy="3539430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      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pic>
        <p:nvPicPr>
          <p:cNvPr id="8" name="图片 7" descr="未标题-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0410" y="4127500"/>
            <a:ext cx="2275840" cy="227584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129155" y="2863850"/>
            <a:ext cx="7051675" cy="36830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endParaRPr lang="en-US" altLang="zh-CN" dirty="0" smtClean="0"/>
          </a:p>
        </p:txBody>
      </p:sp>
      <p:sp>
        <p:nvSpPr>
          <p:cNvPr id="17" name=" 339"/>
          <p:cNvSpPr/>
          <p:nvPr/>
        </p:nvSpPr>
        <p:spPr>
          <a:xfrm>
            <a:off x="525145" y="4376420"/>
            <a:ext cx="1057275" cy="845185"/>
          </a:xfrm>
          <a:custGeom>
            <a:avLst/>
            <a:gdLst/>
            <a:ahLst/>
            <a:cxnLst/>
            <a:rect l="l" t="t" r="r" b="b"/>
            <a:pathLst>
              <a:path w="900473" h="900473">
                <a:moveTo>
                  <a:pt x="347074" y="203047"/>
                </a:moveTo>
                <a:lnTo>
                  <a:pt x="692767" y="451973"/>
                </a:lnTo>
                <a:lnTo>
                  <a:pt x="347074" y="700898"/>
                </a:lnTo>
                <a:close/>
                <a:moveTo>
                  <a:pt x="450237" y="63807"/>
                </a:moveTo>
                <a:cubicBezTo>
                  <a:pt x="236817" y="63807"/>
                  <a:pt x="63807" y="236817"/>
                  <a:pt x="63807" y="450237"/>
                </a:cubicBezTo>
                <a:cubicBezTo>
                  <a:pt x="63807" y="663656"/>
                  <a:pt x="236817" y="836666"/>
                  <a:pt x="450237" y="836666"/>
                </a:cubicBezTo>
                <a:cubicBezTo>
                  <a:pt x="663656" y="836666"/>
                  <a:pt x="836666" y="663656"/>
                  <a:pt x="836666" y="450237"/>
                </a:cubicBezTo>
                <a:cubicBezTo>
                  <a:pt x="836666" y="236817"/>
                  <a:pt x="663656" y="63807"/>
                  <a:pt x="450237" y="63807"/>
                </a:cubicBezTo>
                <a:close/>
                <a:moveTo>
                  <a:pt x="450237" y="0"/>
                </a:moveTo>
                <a:cubicBezTo>
                  <a:pt x="698895" y="0"/>
                  <a:pt x="900473" y="201578"/>
                  <a:pt x="900473" y="450237"/>
                </a:cubicBezTo>
                <a:cubicBezTo>
                  <a:pt x="900473" y="698895"/>
                  <a:pt x="698895" y="900473"/>
                  <a:pt x="450237" y="900473"/>
                </a:cubicBezTo>
                <a:cubicBezTo>
                  <a:pt x="201578" y="900473"/>
                  <a:pt x="0" y="698895"/>
                  <a:pt x="0" y="450237"/>
                </a:cubicBezTo>
                <a:cubicBezTo>
                  <a:pt x="0" y="201578"/>
                  <a:pt x="201578" y="0"/>
                  <a:pt x="450237" y="0"/>
                </a:cubicBezTo>
                <a:close/>
              </a:path>
            </a:pathLst>
          </a:custGeom>
          <a:solidFill>
            <a:srgbClr val="A0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" name="文本框 99"/>
          <p:cNvSpPr txBox="1"/>
          <p:nvPr/>
        </p:nvSpPr>
        <p:spPr>
          <a:xfrm>
            <a:off x="2025650" y="4377055"/>
            <a:ext cx="518350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1600" b="1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sz="2800" b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hào xué jìn hū zhì</a:t>
            </a:r>
            <a:endParaRPr lang="en-US" sz="2800" b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/>
            <a:r>
              <a:rPr 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好  学  近 乎  智。</a:t>
            </a:r>
            <a:endParaRPr lang="zh-CN" sz="28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/>
            <a:r>
              <a:rPr 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             ——</a:t>
            </a:r>
            <a:r>
              <a:rPr 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《中庸》</a:t>
            </a:r>
            <a:endParaRPr lang="zh-CN" altLang="en-US" sz="2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2070"/>
            <a:ext cx="8256270" cy="3982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-529" y="-932"/>
            <a:ext cx="12193057" cy="685859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42007" y="2610959"/>
            <a:ext cx="876300" cy="930910"/>
          </a:xfrm>
          <a:prstGeom prst="rect">
            <a:avLst/>
          </a:prstGeom>
          <a:noFill/>
        </p:spPr>
        <p:txBody>
          <a:bodyPr vert="horz" wrap="none" lIns="91384" tIns="45693" rIns="91384" bIns="45693" rtlCol="0">
            <a:spAutoFit/>
          </a:bodyPr>
          <a:lstStyle/>
          <a:p>
            <a:pPr algn="ctr"/>
            <a:r>
              <a:rPr lang="zh-CN" altLang="en-US" sz="5465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贰</a:t>
            </a:r>
            <a:endParaRPr lang="zh-CN" altLang="en-US" sz="5465" spc="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192571" y="1977552"/>
            <a:ext cx="608330" cy="2964764"/>
          </a:xfrm>
          <a:prstGeom prst="rect">
            <a:avLst/>
          </a:prstGeom>
          <a:noFill/>
        </p:spPr>
        <p:txBody>
          <a:bodyPr vert="eaVert" wrap="square" lIns="91384" tIns="45693" rIns="91384" bIns="45693" rtlCol="0">
            <a:spAutoFit/>
          </a:bodyPr>
          <a:lstStyle/>
          <a:p>
            <a:pPr algn="ctr"/>
            <a:r>
              <a:rPr lang="zh-CN" altLang="en-US" sz="2800" spc="300" dirty="0">
                <a:solidFill>
                  <a:srgbClr val="C00000"/>
                </a:solidFill>
                <a:latin typeface="+mn-ea"/>
              </a:rPr>
              <a:t>体知读</a:t>
            </a:r>
            <a:endParaRPr lang="zh-CN" altLang="en-US" sz="2800" spc="300" dirty="0">
              <a:solidFill>
                <a:srgbClr val="C00000"/>
              </a:solidFill>
              <a:latin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8092768" y="2493624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8956329" y="1687918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235"/>
          <p:cNvSpPr>
            <a:spLocks noEditPoints="1"/>
          </p:cNvSpPr>
          <p:nvPr/>
        </p:nvSpPr>
        <p:spPr bwMode="auto">
          <a:xfrm rot="7320000">
            <a:off x="6489065" y="5029835"/>
            <a:ext cx="392430" cy="335915"/>
          </a:xfrm>
          <a:custGeom>
            <a:avLst/>
            <a:gdLst>
              <a:gd name="T0" fmla="*/ 76 w 1572"/>
              <a:gd name="T1" fmla="*/ 557 h 1350"/>
              <a:gd name="T2" fmla="*/ 96 w 1572"/>
              <a:gd name="T3" fmla="*/ 453 h 1350"/>
              <a:gd name="T4" fmla="*/ 156 w 1572"/>
              <a:gd name="T5" fmla="*/ 421 h 1350"/>
              <a:gd name="T6" fmla="*/ 172 w 1572"/>
              <a:gd name="T7" fmla="*/ 349 h 1350"/>
              <a:gd name="T8" fmla="*/ 188 w 1572"/>
              <a:gd name="T9" fmla="*/ 265 h 1350"/>
              <a:gd name="T10" fmla="*/ 260 w 1572"/>
              <a:gd name="T11" fmla="*/ 317 h 1350"/>
              <a:gd name="T12" fmla="*/ 280 w 1572"/>
              <a:gd name="T13" fmla="*/ 253 h 1350"/>
              <a:gd name="T14" fmla="*/ 300 w 1572"/>
              <a:gd name="T15" fmla="*/ 249 h 1350"/>
              <a:gd name="T16" fmla="*/ 408 w 1572"/>
              <a:gd name="T17" fmla="*/ 181 h 1350"/>
              <a:gd name="T18" fmla="*/ 472 w 1572"/>
              <a:gd name="T19" fmla="*/ 165 h 1350"/>
              <a:gd name="T20" fmla="*/ 556 w 1572"/>
              <a:gd name="T21" fmla="*/ 237 h 1350"/>
              <a:gd name="T22" fmla="*/ 428 w 1572"/>
              <a:gd name="T23" fmla="*/ 345 h 1350"/>
              <a:gd name="T24" fmla="*/ 392 w 1572"/>
              <a:gd name="T25" fmla="*/ 477 h 1350"/>
              <a:gd name="T26" fmla="*/ 436 w 1572"/>
              <a:gd name="T27" fmla="*/ 781 h 1350"/>
              <a:gd name="T28" fmla="*/ 500 w 1572"/>
              <a:gd name="T29" fmla="*/ 901 h 1350"/>
              <a:gd name="T30" fmla="*/ 572 w 1572"/>
              <a:gd name="T31" fmla="*/ 989 h 1350"/>
              <a:gd name="T32" fmla="*/ 848 w 1572"/>
              <a:gd name="T33" fmla="*/ 997 h 1350"/>
              <a:gd name="T34" fmla="*/ 1064 w 1572"/>
              <a:gd name="T35" fmla="*/ 853 h 1350"/>
              <a:gd name="T36" fmla="*/ 1092 w 1572"/>
              <a:gd name="T37" fmla="*/ 757 h 1350"/>
              <a:gd name="T38" fmla="*/ 1128 w 1572"/>
              <a:gd name="T39" fmla="*/ 673 h 1350"/>
              <a:gd name="T40" fmla="*/ 1092 w 1572"/>
              <a:gd name="T41" fmla="*/ 577 h 1350"/>
              <a:gd name="T42" fmla="*/ 1044 w 1572"/>
              <a:gd name="T43" fmla="*/ 445 h 1350"/>
              <a:gd name="T44" fmla="*/ 936 w 1572"/>
              <a:gd name="T45" fmla="*/ 309 h 1350"/>
              <a:gd name="T46" fmla="*/ 924 w 1572"/>
              <a:gd name="T47" fmla="*/ 165 h 1350"/>
              <a:gd name="T48" fmla="*/ 1272 w 1572"/>
              <a:gd name="T49" fmla="*/ 41 h 1350"/>
              <a:gd name="T50" fmla="*/ 1468 w 1572"/>
              <a:gd name="T51" fmla="*/ 329 h 1350"/>
              <a:gd name="T52" fmla="*/ 1564 w 1572"/>
              <a:gd name="T53" fmla="*/ 637 h 1350"/>
              <a:gd name="T54" fmla="*/ 1528 w 1572"/>
              <a:gd name="T55" fmla="*/ 809 h 1350"/>
              <a:gd name="T56" fmla="*/ 1468 w 1572"/>
              <a:gd name="T57" fmla="*/ 957 h 1350"/>
              <a:gd name="T58" fmla="*/ 1308 w 1572"/>
              <a:gd name="T59" fmla="*/ 1153 h 1350"/>
              <a:gd name="T60" fmla="*/ 1036 w 1572"/>
              <a:gd name="T61" fmla="*/ 1297 h 1350"/>
              <a:gd name="T62" fmla="*/ 740 w 1572"/>
              <a:gd name="T63" fmla="*/ 1317 h 1350"/>
              <a:gd name="T64" fmla="*/ 540 w 1572"/>
              <a:gd name="T65" fmla="*/ 1241 h 1350"/>
              <a:gd name="T66" fmla="*/ 456 w 1572"/>
              <a:gd name="T67" fmla="*/ 1249 h 1350"/>
              <a:gd name="T68" fmla="*/ 348 w 1572"/>
              <a:gd name="T69" fmla="*/ 1213 h 1350"/>
              <a:gd name="T70" fmla="*/ 228 w 1572"/>
              <a:gd name="T71" fmla="*/ 1113 h 1350"/>
              <a:gd name="T72" fmla="*/ 176 w 1572"/>
              <a:gd name="T73" fmla="*/ 1081 h 1350"/>
              <a:gd name="T74" fmla="*/ 124 w 1572"/>
              <a:gd name="T75" fmla="*/ 957 h 1350"/>
              <a:gd name="T76" fmla="*/ 72 w 1572"/>
              <a:gd name="T77" fmla="*/ 833 h 1350"/>
              <a:gd name="T78" fmla="*/ 0 w 1572"/>
              <a:gd name="T79" fmla="*/ 709 h 1350"/>
              <a:gd name="T80" fmla="*/ 896 w 1572"/>
              <a:gd name="T81" fmla="*/ 273 h 1350"/>
              <a:gd name="T82" fmla="*/ 424 w 1572"/>
              <a:gd name="T83" fmla="*/ 177 h 1350"/>
              <a:gd name="T84" fmla="*/ 392 w 1572"/>
              <a:gd name="T85" fmla="*/ 237 h 1350"/>
              <a:gd name="T86" fmla="*/ 392 w 1572"/>
              <a:gd name="T87" fmla="*/ 237 h 1350"/>
              <a:gd name="T88" fmla="*/ 228 w 1572"/>
              <a:gd name="T89" fmla="*/ 293 h 1350"/>
              <a:gd name="T90" fmla="*/ 316 w 1572"/>
              <a:gd name="T91" fmla="*/ 357 h 1350"/>
              <a:gd name="T92" fmla="*/ 176 w 1572"/>
              <a:gd name="T93" fmla="*/ 461 h 1350"/>
              <a:gd name="T94" fmla="*/ 224 w 1572"/>
              <a:gd name="T95" fmla="*/ 533 h 1350"/>
              <a:gd name="T96" fmla="*/ 164 w 1572"/>
              <a:gd name="T97" fmla="*/ 549 h 1350"/>
              <a:gd name="T98" fmla="*/ 200 w 1572"/>
              <a:gd name="T99" fmla="*/ 565 h 1350"/>
              <a:gd name="T100" fmla="*/ 1508 w 1572"/>
              <a:gd name="T101" fmla="*/ 761 h 1350"/>
              <a:gd name="T102" fmla="*/ 656 w 1572"/>
              <a:gd name="T103" fmla="*/ 1285 h 1350"/>
              <a:gd name="T104" fmla="*/ 776 w 1572"/>
              <a:gd name="T105" fmla="*/ 1309 h 1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572" h="1350">
                <a:moveTo>
                  <a:pt x="0" y="709"/>
                </a:moveTo>
                <a:cubicBezTo>
                  <a:pt x="26" y="704"/>
                  <a:pt x="17" y="670"/>
                  <a:pt x="32" y="661"/>
                </a:cubicBezTo>
                <a:cubicBezTo>
                  <a:pt x="27" y="660"/>
                  <a:pt x="21" y="662"/>
                  <a:pt x="20" y="657"/>
                </a:cubicBezTo>
                <a:cubicBezTo>
                  <a:pt x="44" y="635"/>
                  <a:pt x="58" y="638"/>
                  <a:pt x="52" y="601"/>
                </a:cubicBezTo>
                <a:cubicBezTo>
                  <a:pt x="72" y="602"/>
                  <a:pt x="65" y="591"/>
                  <a:pt x="64" y="577"/>
                </a:cubicBezTo>
                <a:cubicBezTo>
                  <a:pt x="84" y="581"/>
                  <a:pt x="76" y="557"/>
                  <a:pt x="76" y="557"/>
                </a:cubicBezTo>
                <a:cubicBezTo>
                  <a:pt x="78" y="550"/>
                  <a:pt x="100" y="532"/>
                  <a:pt x="100" y="521"/>
                </a:cubicBezTo>
                <a:cubicBezTo>
                  <a:pt x="100" y="525"/>
                  <a:pt x="93" y="526"/>
                  <a:pt x="92" y="521"/>
                </a:cubicBezTo>
                <a:cubicBezTo>
                  <a:pt x="99" y="511"/>
                  <a:pt x="124" y="518"/>
                  <a:pt x="128" y="505"/>
                </a:cubicBezTo>
                <a:cubicBezTo>
                  <a:pt x="123" y="495"/>
                  <a:pt x="108" y="509"/>
                  <a:pt x="108" y="501"/>
                </a:cubicBezTo>
                <a:cubicBezTo>
                  <a:pt x="110" y="496"/>
                  <a:pt x="110" y="491"/>
                  <a:pt x="116" y="481"/>
                </a:cubicBezTo>
                <a:cubicBezTo>
                  <a:pt x="96" y="485"/>
                  <a:pt x="106" y="459"/>
                  <a:pt x="96" y="453"/>
                </a:cubicBezTo>
                <a:cubicBezTo>
                  <a:pt x="110" y="447"/>
                  <a:pt x="132" y="428"/>
                  <a:pt x="140" y="429"/>
                </a:cubicBezTo>
                <a:cubicBezTo>
                  <a:pt x="132" y="427"/>
                  <a:pt x="114" y="434"/>
                  <a:pt x="112" y="425"/>
                </a:cubicBezTo>
                <a:cubicBezTo>
                  <a:pt x="124" y="426"/>
                  <a:pt x="138" y="420"/>
                  <a:pt x="132" y="409"/>
                </a:cubicBezTo>
                <a:cubicBezTo>
                  <a:pt x="132" y="413"/>
                  <a:pt x="127" y="412"/>
                  <a:pt x="128" y="405"/>
                </a:cubicBezTo>
                <a:cubicBezTo>
                  <a:pt x="135" y="405"/>
                  <a:pt x="140" y="404"/>
                  <a:pt x="144" y="401"/>
                </a:cubicBezTo>
                <a:cubicBezTo>
                  <a:pt x="140" y="416"/>
                  <a:pt x="152" y="414"/>
                  <a:pt x="156" y="421"/>
                </a:cubicBezTo>
                <a:cubicBezTo>
                  <a:pt x="151" y="422"/>
                  <a:pt x="142" y="438"/>
                  <a:pt x="152" y="441"/>
                </a:cubicBezTo>
                <a:cubicBezTo>
                  <a:pt x="160" y="416"/>
                  <a:pt x="162" y="406"/>
                  <a:pt x="176" y="393"/>
                </a:cubicBezTo>
                <a:cubicBezTo>
                  <a:pt x="144" y="391"/>
                  <a:pt x="141" y="392"/>
                  <a:pt x="128" y="381"/>
                </a:cubicBezTo>
                <a:cubicBezTo>
                  <a:pt x="134" y="371"/>
                  <a:pt x="143" y="364"/>
                  <a:pt x="148" y="353"/>
                </a:cubicBezTo>
                <a:cubicBezTo>
                  <a:pt x="151" y="367"/>
                  <a:pt x="172" y="364"/>
                  <a:pt x="172" y="381"/>
                </a:cubicBezTo>
                <a:cubicBezTo>
                  <a:pt x="184" y="373"/>
                  <a:pt x="173" y="354"/>
                  <a:pt x="172" y="349"/>
                </a:cubicBezTo>
                <a:cubicBezTo>
                  <a:pt x="169" y="361"/>
                  <a:pt x="166" y="353"/>
                  <a:pt x="156" y="353"/>
                </a:cubicBezTo>
                <a:cubicBezTo>
                  <a:pt x="164" y="343"/>
                  <a:pt x="149" y="335"/>
                  <a:pt x="164" y="329"/>
                </a:cubicBezTo>
                <a:cubicBezTo>
                  <a:pt x="175" y="333"/>
                  <a:pt x="175" y="347"/>
                  <a:pt x="184" y="353"/>
                </a:cubicBezTo>
                <a:cubicBezTo>
                  <a:pt x="180" y="336"/>
                  <a:pt x="207" y="349"/>
                  <a:pt x="204" y="333"/>
                </a:cubicBezTo>
                <a:cubicBezTo>
                  <a:pt x="195" y="315"/>
                  <a:pt x="186" y="328"/>
                  <a:pt x="168" y="329"/>
                </a:cubicBezTo>
                <a:cubicBezTo>
                  <a:pt x="165" y="299"/>
                  <a:pt x="191" y="293"/>
                  <a:pt x="188" y="265"/>
                </a:cubicBezTo>
                <a:cubicBezTo>
                  <a:pt x="210" y="275"/>
                  <a:pt x="188" y="256"/>
                  <a:pt x="204" y="253"/>
                </a:cubicBezTo>
                <a:cubicBezTo>
                  <a:pt x="224" y="261"/>
                  <a:pt x="211" y="251"/>
                  <a:pt x="224" y="249"/>
                </a:cubicBezTo>
                <a:cubicBezTo>
                  <a:pt x="224" y="254"/>
                  <a:pt x="231" y="253"/>
                  <a:pt x="232" y="257"/>
                </a:cubicBezTo>
                <a:cubicBezTo>
                  <a:pt x="232" y="262"/>
                  <a:pt x="225" y="261"/>
                  <a:pt x="224" y="265"/>
                </a:cubicBezTo>
                <a:cubicBezTo>
                  <a:pt x="242" y="258"/>
                  <a:pt x="253" y="280"/>
                  <a:pt x="264" y="261"/>
                </a:cubicBezTo>
                <a:cubicBezTo>
                  <a:pt x="283" y="279"/>
                  <a:pt x="251" y="308"/>
                  <a:pt x="260" y="317"/>
                </a:cubicBezTo>
                <a:cubicBezTo>
                  <a:pt x="280" y="311"/>
                  <a:pt x="264" y="292"/>
                  <a:pt x="280" y="281"/>
                </a:cubicBezTo>
                <a:cubicBezTo>
                  <a:pt x="285" y="281"/>
                  <a:pt x="284" y="288"/>
                  <a:pt x="288" y="289"/>
                </a:cubicBezTo>
                <a:cubicBezTo>
                  <a:pt x="298" y="275"/>
                  <a:pt x="291" y="274"/>
                  <a:pt x="296" y="261"/>
                </a:cubicBezTo>
                <a:cubicBezTo>
                  <a:pt x="281" y="258"/>
                  <a:pt x="287" y="276"/>
                  <a:pt x="276" y="277"/>
                </a:cubicBezTo>
                <a:cubicBezTo>
                  <a:pt x="273" y="263"/>
                  <a:pt x="272" y="266"/>
                  <a:pt x="268" y="249"/>
                </a:cubicBezTo>
                <a:cubicBezTo>
                  <a:pt x="274" y="249"/>
                  <a:pt x="277" y="251"/>
                  <a:pt x="280" y="253"/>
                </a:cubicBezTo>
                <a:cubicBezTo>
                  <a:pt x="267" y="233"/>
                  <a:pt x="278" y="225"/>
                  <a:pt x="280" y="201"/>
                </a:cubicBezTo>
                <a:cubicBezTo>
                  <a:pt x="278" y="192"/>
                  <a:pt x="250" y="199"/>
                  <a:pt x="264" y="181"/>
                </a:cubicBezTo>
                <a:cubicBezTo>
                  <a:pt x="272" y="192"/>
                  <a:pt x="311" y="197"/>
                  <a:pt x="328" y="169"/>
                </a:cubicBezTo>
                <a:cubicBezTo>
                  <a:pt x="336" y="184"/>
                  <a:pt x="356" y="151"/>
                  <a:pt x="364" y="181"/>
                </a:cubicBezTo>
                <a:cubicBezTo>
                  <a:pt x="357" y="183"/>
                  <a:pt x="354" y="175"/>
                  <a:pt x="352" y="181"/>
                </a:cubicBezTo>
                <a:cubicBezTo>
                  <a:pt x="355" y="208"/>
                  <a:pt x="296" y="233"/>
                  <a:pt x="300" y="249"/>
                </a:cubicBezTo>
                <a:cubicBezTo>
                  <a:pt x="315" y="245"/>
                  <a:pt x="330" y="212"/>
                  <a:pt x="360" y="209"/>
                </a:cubicBezTo>
                <a:cubicBezTo>
                  <a:pt x="366" y="197"/>
                  <a:pt x="359" y="193"/>
                  <a:pt x="364" y="185"/>
                </a:cubicBezTo>
                <a:cubicBezTo>
                  <a:pt x="376" y="197"/>
                  <a:pt x="379" y="179"/>
                  <a:pt x="384" y="173"/>
                </a:cubicBezTo>
                <a:cubicBezTo>
                  <a:pt x="381" y="188"/>
                  <a:pt x="403" y="178"/>
                  <a:pt x="400" y="193"/>
                </a:cubicBezTo>
                <a:cubicBezTo>
                  <a:pt x="397" y="194"/>
                  <a:pt x="392" y="193"/>
                  <a:pt x="392" y="197"/>
                </a:cubicBezTo>
                <a:cubicBezTo>
                  <a:pt x="405" y="200"/>
                  <a:pt x="407" y="190"/>
                  <a:pt x="408" y="181"/>
                </a:cubicBezTo>
                <a:cubicBezTo>
                  <a:pt x="398" y="182"/>
                  <a:pt x="388" y="182"/>
                  <a:pt x="392" y="169"/>
                </a:cubicBezTo>
                <a:cubicBezTo>
                  <a:pt x="402" y="164"/>
                  <a:pt x="409" y="181"/>
                  <a:pt x="412" y="169"/>
                </a:cubicBezTo>
                <a:cubicBezTo>
                  <a:pt x="420" y="143"/>
                  <a:pt x="480" y="112"/>
                  <a:pt x="508" y="105"/>
                </a:cubicBezTo>
                <a:cubicBezTo>
                  <a:pt x="505" y="120"/>
                  <a:pt x="483" y="118"/>
                  <a:pt x="480" y="133"/>
                </a:cubicBezTo>
                <a:cubicBezTo>
                  <a:pt x="494" y="134"/>
                  <a:pt x="501" y="109"/>
                  <a:pt x="512" y="121"/>
                </a:cubicBezTo>
                <a:cubicBezTo>
                  <a:pt x="505" y="140"/>
                  <a:pt x="465" y="145"/>
                  <a:pt x="472" y="165"/>
                </a:cubicBezTo>
                <a:cubicBezTo>
                  <a:pt x="487" y="160"/>
                  <a:pt x="488" y="141"/>
                  <a:pt x="512" y="145"/>
                </a:cubicBezTo>
                <a:cubicBezTo>
                  <a:pt x="500" y="164"/>
                  <a:pt x="487" y="158"/>
                  <a:pt x="472" y="173"/>
                </a:cubicBezTo>
                <a:cubicBezTo>
                  <a:pt x="487" y="185"/>
                  <a:pt x="499" y="192"/>
                  <a:pt x="516" y="185"/>
                </a:cubicBezTo>
                <a:cubicBezTo>
                  <a:pt x="519" y="181"/>
                  <a:pt x="520" y="166"/>
                  <a:pt x="536" y="165"/>
                </a:cubicBezTo>
                <a:cubicBezTo>
                  <a:pt x="525" y="181"/>
                  <a:pt x="555" y="169"/>
                  <a:pt x="564" y="169"/>
                </a:cubicBezTo>
                <a:cubicBezTo>
                  <a:pt x="575" y="196"/>
                  <a:pt x="528" y="224"/>
                  <a:pt x="556" y="237"/>
                </a:cubicBezTo>
                <a:cubicBezTo>
                  <a:pt x="545" y="237"/>
                  <a:pt x="547" y="250"/>
                  <a:pt x="536" y="249"/>
                </a:cubicBezTo>
                <a:cubicBezTo>
                  <a:pt x="536" y="243"/>
                  <a:pt x="538" y="240"/>
                  <a:pt x="540" y="237"/>
                </a:cubicBezTo>
                <a:cubicBezTo>
                  <a:pt x="522" y="251"/>
                  <a:pt x="471" y="270"/>
                  <a:pt x="480" y="285"/>
                </a:cubicBezTo>
                <a:cubicBezTo>
                  <a:pt x="443" y="280"/>
                  <a:pt x="444" y="320"/>
                  <a:pt x="436" y="329"/>
                </a:cubicBezTo>
                <a:cubicBezTo>
                  <a:pt x="435" y="330"/>
                  <a:pt x="425" y="327"/>
                  <a:pt x="424" y="329"/>
                </a:cubicBezTo>
                <a:cubicBezTo>
                  <a:pt x="421" y="335"/>
                  <a:pt x="431" y="340"/>
                  <a:pt x="428" y="345"/>
                </a:cubicBezTo>
                <a:cubicBezTo>
                  <a:pt x="425" y="349"/>
                  <a:pt x="415" y="349"/>
                  <a:pt x="412" y="353"/>
                </a:cubicBezTo>
                <a:cubicBezTo>
                  <a:pt x="413" y="352"/>
                  <a:pt x="422" y="355"/>
                  <a:pt x="420" y="357"/>
                </a:cubicBezTo>
                <a:cubicBezTo>
                  <a:pt x="400" y="378"/>
                  <a:pt x="370" y="391"/>
                  <a:pt x="372" y="437"/>
                </a:cubicBezTo>
                <a:cubicBezTo>
                  <a:pt x="394" y="435"/>
                  <a:pt x="380" y="444"/>
                  <a:pt x="396" y="449"/>
                </a:cubicBezTo>
                <a:cubicBezTo>
                  <a:pt x="396" y="471"/>
                  <a:pt x="366" y="464"/>
                  <a:pt x="356" y="477"/>
                </a:cubicBezTo>
                <a:cubicBezTo>
                  <a:pt x="374" y="489"/>
                  <a:pt x="383" y="459"/>
                  <a:pt x="392" y="477"/>
                </a:cubicBezTo>
                <a:cubicBezTo>
                  <a:pt x="382" y="505"/>
                  <a:pt x="345" y="547"/>
                  <a:pt x="376" y="581"/>
                </a:cubicBezTo>
                <a:cubicBezTo>
                  <a:pt x="350" y="603"/>
                  <a:pt x="381" y="639"/>
                  <a:pt x="356" y="661"/>
                </a:cubicBezTo>
                <a:cubicBezTo>
                  <a:pt x="367" y="671"/>
                  <a:pt x="386" y="682"/>
                  <a:pt x="376" y="701"/>
                </a:cubicBezTo>
                <a:cubicBezTo>
                  <a:pt x="386" y="703"/>
                  <a:pt x="394" y="707"/>
                  <a:pt x="400" y="713"/>
                </a:cubicBezTo>
                <a:cubicBezTo>
                  <a:pt x="384" y="723"/>
                  <a:pt x="410" y="743"/>
                  <a:pt x="404" y="753"/>
                </a:cubicBezTo>
                <a:cubicBezTo>
                  <a:pt x="417" y="747"/>
                  <a:pt x="410" y="779"/>
                  <a:pt x="436" y="781"/>
                </a:cubicBezTo>
                <a:cubicBezTo>
                  <a:pt x="427" y="805"/>
                  <a:pt x="450" y="825"/>
                  <a:pt x="440" y="849"/>
                </a:cubicBezTo>
                <a:cubicBezTo>
                  <a:pt x="450" y="838"/>
                  <a:pt x="467" y="866"/>
                  <a:pt x="476" y="857"/>
                </a:cubicBezTo>
                <a:cubicBezTo>
                  <a:pt x="474" y="862"/>
                  <a:pt x="472" y="865"/>
                  <a:pt x="468" y="877"/>
                </a:cubicBezTo>
                <a:cubicBezTo>
                  <a:pt x="479" y="876"/>
                  <a:pt x="482" y="883"/>
                  <a:pt x="476" y="889"/>
                </a:cubicBezTo>
                <a:cubicBezTo>
                  <a:pt x="486" y="894"/>
                  <a:pt x="493" y="877"/>
                  <a:pt x="496" y="889"/>
                </a:cubicBezTo>
                <a:cubicBezTo>
                  <a:pt x="476" y="890"/>
                  <a:pt x="502" y="893"/>
                  <a:pt x="500" y="901"/>
                </a:cubicBezTo>
                <a:cubicBezTo>
                  <a:pt x="501" y="910"/>
                  <a:pt x="488" y="905"/>
                  <a:pt x="488" y="913"/>
                </a:cubicBezTo>
                <a:cubicBezTo>
                  <a:pt x="501" y="917"/>
                  <a:pt x="500" y="920"/>
                  <a:pt x="492" y="929"/>
                </a:cubicBezTo>
                <a:cubicBezTo>
                  <a:pt x="510" y="938"/>
                  <a:pt x="515" y="945"/>
                  <a:pt x="532" y="941"/>
                </a:cubicBezTo>
                <a:cubicBezTo>
                  <a:pt x="525" y="955"/>
                  <a:pt x="539" y="958"/>
                  <a:pt x="552" y="961"/>
                </a:cubicBezTo>
                <a:cubicBezTo>
                  <a:pt x="551" y="970"/>
                  <a:pt x="538" y="968"/>
                  <a:pt x="540" y="981"/>
                </a:cubicBezTo>
                <a:cubicBezTo>
                  <a:pt x="553" y="990"/>
                  <a:pt x="568" y="972"/>
                  <a:pt x="572" y="989"/>
                </a:cubicBezTo>
                <a:cubicBezTo>
                  <a:pt x="594" y="991"/>
                  <a:pt x="560" y="977"/>
                  <a:pt x="576" y="973"/>
                </a:cubicBezTo>
                <a:cubicBezTo>
                  <a:pt x="587" y="978"/>
                  <a:pt x="597" y="984"/>
                  <a:pt x="604" y="993"/>
                </a:cubicBezTo>
                <a:cubicBezTo>
                  <a:pt x="636" y="982"/>
                  <a:pt x="640" y="995"/>
                  <a:pt x="668" y="1009"/>
                </a:cubicBezTo>
                <a:cubicBezTo>
                  <a:pt x="683" y="997"/>
                  <a:pt x="732" y="1012"/>
                  <a:pt x="744" y="1021"/>
                </a:cubicBezTo>
                <a:cubicBezTo>
                  <a:pt x="780" y="1005"/>
                  <a:pt x="801" y="1004"/>
                  <a:pt x="832" y="1021"/>
                </a:cubicBezTo>
                <a:cubicBezTo>
                  <a:pt x="837" y="1004"/>
                  <a:pt x="841" y="1011"/>
                  <a:pt x="848" y="997"/>
                </a:cubicBezTo>
                <a:cubicBezTo>
                  <a:pt x="867" y="1003"/>
                  <a:pt x="892" y="981"/>
                  <a:pt x="892" y="977"/>
                </a:cubicBezTo>
                <a:cubicBezTo>
                  <a:pt x="898" y="977"/>
                  <a:pt x="895" y="987"/>
                  <a:pt x="904" y="985"/>
                </a:cubicBezTo>
                <a:cubicBezTo>
                  <a:pt x="923" y="969"/>
                  <a:pt x="939" y="967"/>
                  <a:pt x="948" y="933"/>
                </a:cubicBezTo>
                <a:cubicBezTo>
                  <a:pt x="958" y="946"/>
                  <a:pt x="977" y="918"/>
                  <a:pt x="984" y="913"/>
                </a:cubicBezTo>
                <a:cubicBezTo>
                  <a:pt x="989" y="909"/>
                  <a:pt x="990" y="915"/>
                  <a:pt x="1000" y="909"/>
                </a:cubicBezTo>
                <a:cubicBezTo>
                  <a:pt x="1019" y="898"/>
                  <a:pt x="1033" y="863"/>
                  <a:pt x="1064" y="853"/>
                </a:cubicBezTo>
                <a:cubicBezTo>
                  <a:pt x="1062" y="840"/>
                  <a:pt x="1046" y="841"/>
                  <a:pt x="1048" y="825"/>
                </a:cubicBezTo>
                <a:cubicBezTo>
                  <a:pt x="1054" y="825"/>
                  <a:pt x="1061" y="842"/>
                  <a:pt x="1060" y="825"/>
                </a:cubicBezTo>
                <a:cubicBezTo>
                  <a:pt x="1060" y="820"/>
                  <a:pt x="1053" y="821"/>
                  <a:pt x="1052" y="817"/>
                </a:cubicBezTo>
                <a:cubicBezTo>
                  <a:pt x="1057" y="806"/>
                  <a:pt x="1079" y="798"/>
                  <a:pt x="1080" y="781"/>
                </a:cubicBezTo>
                <a:cubicBezTo>
                  <a:pt x="1088" y="780"/>
                  <a:pt x="1089" y="786"/>
                  <a:pt x="1096" y="785"/>
                </a:cubicBezTo>
                <a:cubicBezTo>
                  <a:pt x="1090" y="763"/>
                  <a:pt x="1104" y="767"/>
                  <a:pt x="1092" y="757"/>
                </a:cubicBezTo>
                <a:cubicBezTo>
                  <a:pt x="1096" y="752"/>
                  <a:pt x="1103" y="749"/>
                  <a:pt x="1108" y="745"/>
                </a:cubicBezTo>
                <a:cubicBezTo>
                  <a:pt x="1110" y="732"/>
                  <a:pt x="1097" y="734"/>
                  <a:pt x="1096" y="725"/>
                </a:cubicBezTo>
                <a:cubicBezTo>
                  <a:pt x="1112" y="736"/>
                  <a:pt x="1106" y="710"/>
                  <a:pt x="1100" y="701"/>
                </a:cubicBezTo>
                <a:cubicBezTo>
                  <a:pt x="1109" y="694"/>
                  <a:pt x="1122" y="702"/>
                  <a:pt x="1124" y="697"/>
                </a:cubicBezTo>
                <a:cubicBezTo>
                  <a:pt x="1120" y="686"/>
                  <a:pt x="1113" y="679"/>
                  <a:pt x="1112" y="665"/>
                </a:cubicBezTo>
                <a:cubicBezTo>
                  <a:pt x="1118" y="667"/>
                  <a:pt x="1115" y="678"/>
                  <a:pt x="1128" y="673"/>
                </a:cubicBezTo>
                <a:cubicBezTo>
                  <a:pt x="1124" y="657"/>
                  <a:pt x="1102" y="659"/>
                  <a:pt x="1100" y="641"/>
                </a:cubicBezTo>
                <a:cubicBezTo>
                  <a:pt x="1109" y="640"/>
                  <a:pt x="1117" y="637"/>
                  <a:pt x="1120" y="629"/>
                </a:cubicBezTo>
                <a:cubicBezTo>
                  <a:pt x="1098" y="628"/>
                  <a:pt x="1118" y="607"/>
                  <a:pt x="1112" y="605"/>
                </a:cubicBezTo>
                <a:cubicBezTo>
                  <a:pt x="1107" y="621"/>
                  <a:pt x="1101" y="603"/>
                  <a:pt x="1096" y="597"/>
                </a:cubicBezTo>
                <a:cubicBezTo>
                  <a:pt x="1095" y="586"/>
                  <a:pt x="1112" y="594"/>
                  <a:pt x="1108" y="581"/>
                </a:cubicBezTo>
                <a:cubicBezTo>
                  <a:pt x="1103" y="571"/>
                  <a:pt x="1096" y="588"/>
                  <a:pt x="1092" y="577"/>
                </a:cubicBezTo>
                <a:cubicBezTo>
                  <a:pt x="1092" y="546"/>
                  <a:pt x="1091" y="528"/>
                  <a:pt x="1088" y="505"/>
                </a:cubicBezTo>
                <a:cubicBezTo>
                  <a:pt x="1067" y="503"/>
                  <a:pt x="1076" y="496"/>
                  <a:pt x="1064" y="485"/>
                </a:cubicBezTo>
                <a:cubicBezTo>
                  <a:pt x="1065" y="477"/>
                  <a:pt x="1079" y="481"/>
                  <a:pt x="1080" y="473"/>
                </a:cubicBezTo>
                <a:cubicBezTo>
                  <a:pt x="1059" y="479"/>
                  <a:pt x="1074" y="465"/>
                  <a:pt x="1072" y="461"/>
                </a:cubicBezTo>
                <a:cubicBezTo>
                  <a:pt x="1069" y="456"/>
                  <a:pt x="1042" y="460"/>
                  <a:pt x="1064" y="449"/>
                </a:cubicBezTo>
                <a:cubicBezTo>
                  <a:pt x="1051" y="447"/>
                  <a:pt x="1048" y="458"/>
                  <a:pt x="1044" y="445"/>
                </a:cubicBezTo>
                <a:cubicBezTo>
                  <a:pt x="1044" y="440"/>
                  <a:pt x="1051" y="441"/>
                  <a:pt x="1052" y="437"/>
                </a:cubicBezTo>
                <a:cubicBezTo>
                  <a:pt x="1040" y="422"/>
                  <a:pt x="1010" y="426"/>
                  <a:pt x="1012" y="389"/>
                </a:cubicBezTo>
                <a:cubicBezTo>
                  <a:pt x="986" y="399"/>
                  <a:pt x="978" y="358"/>
                  <a:pt x="956" y="341"/>
                </a:cubicBezTo>
                <a:cubicBezTo>
                  <a:pt x="956" y="346"/>
                  <a:pt x="955" y="350"/>
                  <a:pt x="948" y="349"/>
                </a:cubicBezTo>
                <a:cubicBezTo>
                  <a:pt x="959" y="338"/>
                  <a:pt x="942" y="345"/>
                  <a:pt x="940" y="337"/>
                </a:cubicBezTo>
                <a:cubicBezTo>
                  <a:pt x="937" y="324"/>
                  <a:pt x="945" y="313"/>
                  <a:pt x="936" y="309"/>
                </a:cubicBezTo>
                <a:cubicBezTo>
                  <a:pt x="933" y="300"/>
                  <a:pt x="928" y="322"/>
                  <a:pt x="916" y="317"/>
                </a:cubicBezTo>
                <a:cubicBezTo>
                  <a:pt x="914" y="289"/>
                  <a:pt x="904" y="290"/>
                  <a:pt x="892" y="269"/>
                </a:cubicBezTo>
                <a:cubicBezTo>
                  <a:pt x="904" y="265"/>
                  <a:pt x="897" y="262"/>
                  <a:pt x="892" y="257"/>
                </a:cubicBezTo>
                <a:cubicBezTo>
                  <a:pt x="898" y="252"/>
                  <a:pt x="908" y="252"/>
                  <a:pt x="912" y="245"/>
                </a:cubicBezTo>
                <a:cubicBezTo>
                  <a:pt x="910" y="239"/>
                  <a:pt x="897" y="244"/>
                  <a:pt x="896" y="237"/>
                </a:cubicBezTo>
                <a:cubicBezTo>
                  <a:pt x="914" y="215"/>
                  <a:pt x="897" y="182"/>
                  <a:pt x="924" y="165"/>
                </a:cubicBezTo>
                <a:cubicBezTo>
                  <a:pt x="919" y="164"/>
                  <a:pt x="913" y="166"/>
                  <a:pt x="912" y="161"/>
                </a:cubicBezTo>
                <a:cubicBezTo>
                  <a:pt x="993" y="124"/>
                  <a:pt x="1017" y="87"/>
                  <a:pt x="1064" y="25"/>
                </a:cubicBezTo>
                <a:cubicBezTo>
                  <a:pt x="1099" y="18"/>
                  <a:pt x="1122" y="0"/>
                  <a:pt x="1148" y="21"/>
                </a:cubicBezTo>
                <a:cubicBezTo>
                  <a:pt x="1156" y="12"/>
                  <a:pt x="1168" y="7"/>
                  <a:pt x="1180" y="1"/>
                </a:cubicBezTo>
                <a:cubicBezTo>
                  <a:pt x="1210" y="7"/>
                  <a:pt x="1236" y="19"/>
                  <a:pt x="1236" y="45"/>
                </a:cubicBezTo>
                <a:cubicBezTo>
                  <a:pt x="1251" y="47"/>
                  <a:pt x="1256" y="38"/>
                  <a:pt x="1272" y="41"/>
                </a:cubicBezTo>
                <a:cubicBezTo>
                  <a:pt x="1265" y="66"/>
                  <a:pt x="1291" y="57"/>
                  <a:pt x="1292" y="73"/>
                </a:cubicBezTo>
                <a:cubicBezTo>
                  <a:pt x="1290" y="85"/>
                  <a:pt x="1275" y="86"/>
                  <a:pt x="1276" y="101"/>
                </a:cubicBezTo>
                <a:cubicBezTo>
                  <a:pt x="1294" y="105"/>
                  <a:pt x="1307" y="122"/>
                  <a:pt x="1320" y="109"/>
                </a:cubicBezTo>
                <a:cubicBezTo>
                  <a:pt x="1380" y="143"/>
                  <a:pt x="1426" y="206"/>
                  <a:pt x="1464" y="249"/>
                </a:cubicBezTo>
                <a:cubicBezTo>
                  <a:pt x="1459" y="251"/>
                  <a:pt x="1455" y="253"/>
                  <a:pt x="1452" y="257"/>
                </a:cubicBezTo>
                <a:cubicBezTo>
                  <a:pt x="1457" y="279"/>
                  <a:pt x="1483" y="300"/>
                  <a:pt x="1468" y="329"/>
                </a:cubicBezTo>
                <a:cubicBezTo>
                  <a:pt x="1496" y="341"/>
                  <a:pt x="1494" y="383"/>
                  <a:pt x="1524" y="393"/>
                </a:cubicBezTo>
                <a:cubicBezTo>
                  <a:pt x="1527" y="419"/>
                  <a:pt x="1550" y="447"/>
                  <a:pt x="1528" y="477"/>
                </a:cubicBezTo>
                <a:cubicBezTo>
                  <a:pt x="1535" y="478"/>
                  <a:pt x="1541" y="480"/>
                  <a:pt x="1544" y="485"/>
                </a:cubicBezTo>
                <a:cubicBezTo>
                  <a:pt x="1526" y="533"/>
                  <a:pt x="1572" y="553"/>
                  <a:pt x="1552" y="605"/>
                </a:cubicBezTo>
                <a:cubicBezTo>
                  <a:pt x="1557" y="606"/>
                  <a:pt x="1563" y="604"/>
                  <a:pt x="1564" y="609"/>
                </a:cubicBezTo>
                <a:cubicBezTo>
                  <a:pt x="1560" y="620"/>
                  <a:pt x="1560" y="626"/>
                  <a:pt x="1564" y="637"/>
                </a:cubicBezTo>
                <a:cubicBezTo>
                  <a:pt x="1552" y="636"/>
                  <a:pt x="1548" y="650"/>
                  <a:pt x="1540" y="641"/>
                </a:cubicBezTo>
                <a:cubicBezTo>
                  <a:pt x="1535" y="665"/>
                  <a:pt x="1541" y="676"/>
                  <a:pt x="1536" y="701"/>
                </a:cubicBezTo>
                <a:cubicBezTo>
                  <a:pt x="1556" y="702"/>
                  <a:pt x="1541" y="716"/>
                  <a:pt x="1556" y="713"/>
                </a:cubicBezTo>
                <a:cubicBezTo>
                  <a:pt x="1559" y="733"/>
                  <a:pt x="1546" y="745"/>
                  <a:pt x="1564" y="749"/>
                </a:cubicBezTo>
                <a:cubicBezTo>
                  <a:pt x="1543" y="766"/>
                  <a:pt x="1535" y="764"/>
                  <a:pt x="1520" y="789"/>
                </a:cubicBezTo>
                <a:cubicBezTo>
                  <a:pt x="1533" y="794"/>
                  <a:pt x="1514" y="802"/>
                  <a:pt x="1528" y="809"/>
                </a:cubicBezTo>
                <a:cubicBezTo>
                  <a:pt x="1528" y="817"/>
                  <a:pt x="1515" y="812"/>
                  <a:pt x="1516" y="821"/>
                </a:cubicBezTo>
                <a:cubicBezTo>
                  <a:pt x="1533" y="825"/>
                  <a:pt x="1513" y="854"/>
                  <a:pt x="1532" y="861"/>
                </a:cubicBezTo>
                <a:cubicBezTo>
                  <a:pt x="1520" y="882"/>
                  <a:pt x="1503" y="876"/>
                  <a:pt x="1496" y="897"/>
                </a:cubicBezTo>
                <a:cubicBezTo>
                  <a:pt x="1490" y="895"/>
                  <a:pt x="1495" y="882"/>
                  <a:pt x="1488" y="881"/>
                </a:cubicBezTo>
                <a:cubicBezTo>
                  <a:pt x="1484" y="900"/>
                  <a:pt x="1483" y="897"/>
                  <a:pt x="1496" y="901"/>
                </a:cubicBezTo>
                <a:cubicBezTo>
                  <a:pt x="1498" y="918"/>
                  <a:pt x="1486" y="959"/>
                  <a:pt x="1468" y="957"/>
                </a:cubicBezTo>
                <a:cubicBezTo>
                  <a:pt x="1483" y="967"/>
                  <a:pt x="1451" y="977"/>
                  <a:pt x="1448" y="997"/>
                </a:cubicBezTo>
                <a:cubicBezTo>
                  <a:pt x="1446" y="1007"/>
                  <a:pt x="1464" y="1032"/>
                  <a:pt x="1460" y="1041"/>
                </a:cubicBezTo>
                <a:cubicBezTo>
                  <a:pt x="1451" y="1065"/>
                  <a:pt x="1430" y="1063"/>
                  <a:pt x="1404" y="1057"/>
                </a:cubicBezTo>
                <a:cubicBezTo>
                  <a:pt x="1399" y="1076"/>
                  <a:pt x="1404" y="1089"/>
                  <a:pt x="1388" y="1101"/>
                </a:cubicBezTo>
                <a:cubicBezTo>
                  <a:pt x="1386" y="1100"/>
                  <a:pt x="1373" y="1091"/>
                  <a:pt x="1372" y="1101"/>
                </a:cubicBezTo>
                <a:cubicBezTo>
                  <a:pt x="1372" y="1123"/>
                  <a:pt x="1316" y="1125"/>
                  <a:pt x="1308" y="1153"/>
                </a:cubicBezTo>
                <a:cubicBezTo>
                  <a:pt x="1280" y="1165"/>
                  <a:pt x="1259" y="1203"/>
                  <a:pt x="1232" y="1201"/>
                </a:cubicBezTo>
                <a:cubicBezTo>
                  <a:pt x="1215" y="1238"/>
                  <a:pt x="1188" y="1244"/>
                  <a:pt x="1160" y="1241"/>
                </a:cubicBezTo>
                <a:cubicBezTo>
                  <a:pt x="1144" y="1261"/>
                  <a:pt x="1116" y="1277"/>
                  <a:pt x="1088" y="1273"/>
                </a:cubicBezTo>
                <a:cubicBezTo>
                  <a:pt x="1081" y="1276"/>
                  <a:pt x="1081" y="1285"/>
                  <a:pt x="1076" y="1289"/>
                </a:cubicBezTo>
                <a:cubicBezTo>
                  <a:pt x="1057" y="1284"/>
                  <a:pt x="1050" y="1292"/>
                  <a:pt x="1036" y="1285"/>
                </a:cubicBezTo>
                <a:cubicBezTo>
                  <a:pt x="1034" y="1292"/>
                  <a:pt x="1042" y="1295"/>
                  <a:pt x="1036" y="1297"/>
                </a:cubicBezTo>
                <a:cubicBezTo>
                  <a:pt x="985" y="1298"/>
                  <a:pt x="957" y="1310"/>
                  <a:pt x="940" y="1329"/>
                </a:cubicBezTo>
                <a:cubicBezTo>
                  <a:pt x="931" y="1326"/>
                  <a:pt x="924" y="1325"/>
                  <a:pt x="912" y="1317"/>
                </a:cubicBezTo>
                <a:cubicBezTo>
                  <a:pt x="857" y="1331"/>
                  <a:pt x="837" y="1329"/>
                  <a:pt x="784" y="1321"/>
                </a:cubicBezTo>
                <a:cubicBezTo>
                  <a:pt x="790" y="1320"/>
                  <a:pt x="799" y="1322"/>
                  <a:pt x="800" y="1317"/>
                </a:cubicBezTo>
                <a:cubicBezTo>
                  <a:pt x="779" y="1305"/>
                  <a:pt x="757" y="1321"/>
                  <a:pt x="744" y="1329"/>
                </a:cubicBezTo>
                <a:cubicBezTo>
                  <a:pt x="743" y="1324"/>
                  <a:pt x="745" y="1318"/>
                  <a:pt x="740" y="1317"/>
                </a:cubicBezTo>
                <a:cubicBezTo>
                  <a:pt x="702" y="1350"/>
                  <a:pt x="654" y="1302"/>
                  <a:pt x="628" y="1309"/>
                </a:cubicBezTo>
                <a:cubicBezTo>
                  <a:pt x="628" y="1303"/>
                  <a:pt x="630" y="1300"/>
                  <a:pt x="632" y="1297"/>
                </a:cubicBezTo>
                <a:cubicBezTo>
                  <a:pt x="619" y="1292"/>
                  <a:pt x="629" y="1310"/>
                  <a:pt x="616" y="1305"/>
                </a:cubicBezTo>
                <a:cubicBezTo>
                  <a:pt x="615" y="1299"/>
                  <a:pt x="617" y="1290"/>
                  <a:pt x="612" y="1289"/>
                </a:cubicBezTo>
                <a:cubicBezTo>
                  <a:pt x="576" y="1328"/>
                  <a:pt x="537" y="1273"/>
                  <a:pt x="520" y="1265"/>
                </a:cubicBezTo>
                <a:cubicBezTo>
                  <a:pt x="533" y="1260"/>
                  <a:pt x="549" y="1256"/>
                  <a:pt x="540" y="1241"/>
                </a:cubicBezTo>
                <a:cubicBezTo>
                  <a:pt x="526" y="1235"/>
                  <a:pt x="538" y="1255"/>
                  <a:pt x="528" y="1253"/>
                </a:cubicBezTo>
                <a:cubicBezTo>
                  <a:pt x="515" y="1246"/>
                  <a:pt x="541" y="1239"/>
                  <a:pt x="528" y="1233"/>
                </a:cubicBezTo>
                <a:cubicBezTo>
                  <a:pt x="514" y="1239"/>
                  <a:pt x="511" y="1264"/>
                  <a:pt x="508" y="1269"/>
                </a:cubicBezTo>
                <a:cubicBezTo>
                  <a:pt x="499" y="1256"/>
                  <a:pt x="488" y="1270"/>
                  <a:pt x="480" y="1257"/>
                </a:cubicBezTo>
                <a:cubicBezTo>
                  <a:pt x="474" y="1243"/>
                  <a:pt x="494" y="1255"/>
                  <a:pt x="492" y="1245"/>
                </a:cubicBezTo>
                <a:cubicBezTo>
                  <a:pt x="474" y="1238"/>
                  <a:pt x="477" y="1246"/>
                  <a:pt x="456" y="1249"/>
                </a:cubicBezTo>
                <a:cubicBezTo>
                  <a:pt x="449" y="1230"/>
                  <a:pt x="439" y="1236"/>
                  <a:pt x="424" y="1241"/>
                </a:cubicBezTo>
                <a:cubicBezTo>
                  <a:pt x="432" y="1227"/>
                  <a:pt x="418" y="1227"/>
                  <a:pt x="408" y="1221"/>
                </a:cubicBezTo>
                <a:cubicBezTo>
                  <a:pt x="402" y="1221"/>
                  <a:pt x="405" y="1231"/>
                  <a:pt x="396" y="1229"/>
                </a:cubicBezTo>
                <a:cubicBezTo>
                  <a:pt x="404" y="1223"/>
                  <a:pt x="364" y="1208"/>
                  <a:pt x="368" y="1221"/>
                </a:cubicBezTo>
                <a:cubicBezTo>
                  <a:pt x="368" y="1209"/>
                  <a:pt x="359" y="1212"/>
                  <a:pt x="364" y="1201"/>
                </a:cubicBezTo>
                <a:cubicBezTo>
                  <a:pt x="351" y="1197"/>
                  <a:pt x="356" y="1211"/>
                  <a:pt x="348" y="1213"/>
                </a:cubicBezTo>
                <a:cubicBezTo>
                  <a:pt x="344" y="1190"/>
                  <a:pt x="337" y="1215"/>
                  <a:pt x="320" y="1205"/>
                </a:cubicBezTo>
                <a:cubicBezTo>
                  <a:pt x="321" y="1191"/>
                  <a:pt x="310" y="1188"/>
                  <a:pt x="308" y="1177"/>
                </a:cubicBezTo>
                <a:cubicBezTo>
                  <a:pt x="289" y="1175"/>
                  <a:pt x="285" y="1185"/>
                  <a:pt x="272" y="1181"/>
                </a:cubicBezTo>
                <a:cubicBezTo>
                  <a:pt x="282" y="1166"/>
                  <a:pt x="264" y="1163"/>
                  <a:pt x="272" y="1153"/>
                </a:cubicBezTo>
                <a:cubicBezTo>
                  <a:pt x="260" y="1150"/>
                  <a:pt x="264" y="1150"/>
                  <a:pt x="252" y="1153"/>
                </a:cubicBezTo>
                <a:cubicBezTo>
                  <a:pt x="260" y="1138"/>
                  <a:pt x="230" y="1131"/>
                  <a:pt x="228" y="1113"/>
                </a:cubicBezTo>
                <a:cubicBezTo>
                  <a:pt x="235" y="1116"/>
                  <a:pt x="245" y="1105"/>
                  <a:pt x="236" y="1105"/>
                </a:cubicBezTo>
                <a:cubicBezTo>
                  <a:pt x="233" y="1110"/>
                  <a:pt x="227" y="1112"/>
                  <a:pt x="220" y="1113"/>
                </a:cubicBezTo>
                <a:cubicBezTo>
                  <a:pt x="230" y="1100"/>
                  <a:pt x="209" y="1100"/>
                  <a:pt x="224" y="1089"/>
                </a:cubicBezTo>
                <a:cubicBezTo>
                  <a:pt x="211" y="1088"/>
                  <a:pt x="204" y="1097"/>
                  <a:pt x="196" y="1093"/>
                </a:cubicBezTo>
                <a:cubicBezTo>
                  <a:pt x="197" y="1088"/>
                  <a:pt x="203" y="1084"/>
                  <a:pt x="196" y="1081"/>
                </a:cubicBezTo>
                <a:cubicBezTo>
                  <a:pt x="195" y="1097"/>
                  <a:pt x="178" y="1092"/>
                  <a:pt x="176" y="1081"/>
                </a:cubicBezTo>
                <a:cubicBezTo>
                  <a:pt x="195" y="1086"/>
                  <a:pt x="191" y="1067"/>
                  <a:pt x="204" y="1065"/>
                </a:cubicBezTo>
                <a:cubicBezTo>
                  <a:pt x="187" y="1056"/>
                  <a:pt x="176" y="1058"/>
                  <a:pt x="164" y="1069"/>
                </a:cubicBezTo>
                <a:cubicBezTo>
                  <a:pt x="162" y="1057"/>
                  <a:pt x="145" y="1061"/>
                  <a:pt x="140" y="1053"/>
                </a:cubicBezTo>
                <a:cubicBezTo>
                  <a:pt x="156" y="1034"/>
                  <a:pt x="138" y="1029"/>
                  <a:pt x="152" y="1013"/>
                </a:cubicBezTo>
                <a:cubicBezTo>
                  <a:pt x="139" y="1008"/>
                  <a:pt x="134" y="996"/>
                  <a:pt x="124" y="989"/>
                </a:cubicBezTo>
                <a:cubicBezTo>
                  <a:pt x="143" y="977"/>
                  <a:pt x="109" y="974"/>
                  <a:pt x="124" y="957"/>
                </a:cubicBezTo>
                <a:cubicBezTo>
                  <a:pt x="113" y="965"/>
                  <a:pt x="89" y="936"/>
                  <a:pt x="96" y="917"/>
                </a:cubicBezTo>
                <a:cubicBezTo>
                  <a:pt x="75" y="919"/>
                  <a:pt x="76" y="900"/>
                  <a:pt x="68" y="889"/>
                </a:cubicBezTo>
                <a:cubicBezTo>
                  <a:pt x="72" y="878"/>
                  <a:pt x="78" y="870"/>
                  <a:pt x="84" y="861"/>
                </a:cubicBezTo>
                <a:cubicBezTo>
                  <a:pt x="85" y="865"/>
                  <a:pt x="91" y="871"/>
                  <a:pt x="92" y="865"/>
                </a:cubicBezTo>
                <a:cubicBezTo>
                  <a:pt x="81" y="856"/>
                  <a:pt x="67" y="860"/>
                  <a:pt x="60" y="841"/>
                </a:cubicBezTo>
                <a:cubicBezTo>
                  <a:pt x="66" y="841"/>
                  <a:pt x="74" y="842"/>
                  <a:pt x="72" y="833"/>
                </a:cubicBezTo>
                <a:cubicBezTo>
                  <a:pt x="63" y="822"/>
                  <a:pt x="44" y="821"/>
                  <a:pt x="32" y="813"/>
                </a:cubicBezTo>
                <a:cubicBezTo>
                  <a:pt x="39" y="810"/>
                  <a:pt x="44" y="794"/>
                  <a:pt x="32" y="793"/>
                </a:cubicBezTo>
                <a:cubicBezTo>
                  <a:pt x="31" y="812"/>
                  <a:pt x="22" y="786"/>
                  <a:pt x="16" y="785"/>
                </a:cubicBezTo>
                <a:cubicBezTo>
                  <a:pt x="22" y="785"/>
                  <a:pt x="25" y="787"/>
                  <a:pt x="28" y="789"/>
                </a:cubicBezTo>
                <a:cubicBezTo>
                  <a:pt x="19" y="762"/>
                  <a:pt x="18" y="737"/>
                  <a:pt x="0" y="713"/>
                </a:cubicBezTo>
                <a:cubicBezTo>
                  <a:pt x="0" y="712"/>
                  <a:pt x="0" y="710"/>
                  <a:pt x="0" y="709"/>
                </a:cubicBezTo>
                <a:close/>
                <a:moveTo>
                  <a:pt x="128" y="501"/>
                </a:moveTo>
                <a:cubicBezTo>
                  <a:pt x="129" y="493"/>
                  <a:pt x="143" y="497"/>
                  <a:pt x="144" y="489"/>
                </a:cubicBezTo>
                <a:cubicBezTo>
                  <a:pt x="137" y="481"/>
                  <a:pt x="129" y="488"/>
                  <a:pt x="120" y="489"/>
                </a:cubicBezTo>
                <a:cubicBezTo>
                  <a:pt x="120" y="492"/>
                  <a:pt x="120" y="494"/>
                  <a:pt x="120" y="497"/>
                </a:cubicBezTo>
                <a:cubicBezTo>
                  <a:pt x="124" y="497"/>
                  <a:pt x="125" y="500"/>
                  <a:pt x="128" y="501"/>
                </a:cubicBezTo>
                <a:close/>
                <a:moveTo>
                  <a:pt x="896" y="273"/>
                </a:moveTo>
                <a:cubicBezTo>
                  <a:pt x="903" y="274"/>
                  <a:pt x="916" y="290"/>
                  <a:pt x="924" y="277"/>
                </a:cubicBezTo>
                <a:cubicBezTo>
                  <a:pt x="914" y="279"/>
                  <a:pt x="901" y="263"/>
                  <a:pt x="896" y="273"/>
                </a:cubicBezTo>
                <a:close/>
                <a:moveTo>
                  <a:pt x="448" y="153"/>
                </a:moveTo>
                <a:cubicBezTo>
                  <a:pt x="434" y="152"/>
                  <a:pt x="424" y="156"/>
                  <a:pt x="420" y="165"/>
                </a:cubicBezTo>
                <a:cubicBezTo>
                  <a:pt x="433" y="177"/>
                  <a:pt x="440" y="155"/>
                  <a:pt x="448" y="165"/>
                </a:cubicBezTo>
                <a:cubicBezTo>
                  <a:pt x="437" y="178"/>
                  <a:pt x="427" y="169"/>
                  <a:pt x="424" y="177"/>
                </a:cubicBezTo>
                <a:cubicBezTo>
                  <a:pt x="426" y="170"/>
                  <a:pt x="441" y="189"/>
                  <a:pt x="428" y="193"/>
                </a:cubicBezTo>
                <a:cubicBezTo>
                  <a:pt x="435" y="191"/>
                  <a:pt x="452" y="198"/>
                  <a:pt x="452" y="189"/>
                </a:cubicBezTo>
                <a:cubicBezTo>
                  <a:pt x="447" y="187"/>
                  <a:pt x="444" y="184"/>
                  <a:pt x="444" y="177"/>
                </a:cubicBezTo>
                <a:cubicBezTo>
                  <a:pt x="459" y="176"/>
                  <a:pt x="462" y="170"/>
                  <a:pt x="468" y="169"/>
                </a:cubicBezTo>
                <a:cubicBezTo>
                  <a:pt x="464" y="155"/>
                  <a:pt x="448" y="174"/>
                  <a:pt x="448" y="153"/>
                </a:cubicBezTo>
                <a:close/>
                <a:moveTo>
                  <a:pt x="392" y="237"/>
                </a:moveTo>
                <a:cubicBezTo>
                  <a:pt x="396" y="254"/>
                  <a:pt x="384" y="255"/>
                  <a:pt x="380" y="265"/>
                </a:cubicBezTo>
                <a:cubicBezTo>
                  <a:pt x="395" y="267"/>
                  <a:pt x="408" y="274"/>
                  <a:pt x="420" y="261"/>
                </a:cubicBezTo>
                <a:cubicBezTo>
                  <a:pt x="413" y="257"/>
                  <a:pt x="406" y="254"/>
                  <a:pt x="408" y="241"/>
                </a:cubicBezTo>
                <a:cubicBezTo>
                  <a:pt x="416" y="233"/>
                  <a:pt x="416" y="243"/>
                  <a:pt x="424" y="245"/>
                </a:cubicBezTo>
                <a:cubicBezTo>
                  <a:pt x="412" y="234"/>
                  <a:pt x="446" y="225"/>
                  <a:pt x="432" y="221"/>
                </a:cubicBezTo>
                <a:cubicBezTo>
                  <a:pt x="425" y="233"/>
                  <a:pt x="400" y="227"/>
                  <a:pt x="392" y="237"/>
                </a:cubicBezTo>
                <a:close/>
                <a:moveTo>
                  <a:pt x="204" y="281"/>
                </a:moveTo>
                <a:cubicBezTo>
                  <a:pt x="199" y="297"/>
                  <a:pt x="193" y="310"/>
                  <a:pt x="200" y="321"/>
                </a:cubicBezTo>
                <a:cubicBezTo>
                  <a:pt x="211" y="314"/>
                  <a:pt x="220" y="303"/>
                  <a:pt x="232" y="297"/>
                </a:cubicBezTo>
                <a:cubicBezTo>
                  <a:pt x="220" y="295"/>
                  <a:pt x="224" y="276"/>
                  <a:pt x="204" y="281"/>
                </a:cubicBezTo>
                <a:close/>
                <a:moveTo>
                  <a:pt x="248" y="289"/>
                </a:moveTo>
                <a:cubicBezTo>
                  <a:pt x="245" y="286"/>
                  <a:pt x="224" y="279"/>
                  <a:pt x="228" y="293"/>
                </a:cubicBezTo>
                <a:cubicBezTo>
                  <a:pt x="238" y="295"/>
                  <a:pt x="242" y="298"/>
                  <a:pt x="248" y="289"/>
                </a:cubicBezTo>
                <a:close/>
                <a:moveTo>
                  <a:pt x="308" y="373"/>
                </a:moveTo>
                <a:cubicBezTo>
                  <a:pt x="303" y="374"/>
                  <a:pt x="297" y="372"/>
                  <a:pt x="296" y="377"/>
                </a:cubicBezTo>
                <a:cubicBezTo>
                  <a:pt x="302" y="378"/>
                  <a:pt x="317" y="390"/>
                  <a:pt x="320" y="381"/>
                </a:cubicBezTo>
                <a:cubicBezTo>
                  <a:pt x="306" y="378"/>
                  <a:pt x="315" y="367"/>
                  <a:pt x="320" y="361"/>
                </a:cubicBezTo>
                <a:cubicBezTo>
                  <a:pt x="318" y="361"/>
                  <a:pt x="315" y="360"/>
                  <a:pt x="316" y="357"/>
                </a:cubicBezTo>
                <a:cubicBezTo>
                  <a:pt x="313" y="357"/>
                  <a:pt x="311" y="357"/>
                  <a:pt x="308" y="357"/>
                </a:cubicBezTo>
                <a:cubicBezTo>
                  <a:pt x="308" y="362"/>
                  <a:pt x="308" y="368"/>
                  <a:pt x="308" y="373"/>
                </a:cubicBezTo>
                <a:close/>
                <a:moveTo>
                  <a:pt x="176" y="449"/>
                </a:moveTo>
                <a:cubicBezTo>
                  <a:pt x="185" y="454"/>
                  <a:pt x="191" y="439"/>
                  <a:pt x="192" y="449"/>
                </a:cubicBezTo>
                <a:cubicBezTo>
                  <a:pt x="191" y="455"/>
                  <a:pt x="193" y="464"/>
                  <a:pt x="188" y="465"/>
                </a:cubicBezTo>
                <a:cubicBezTo>
                  <a:pt x="182" y="465"/>
                  <a:pt x="179" y="463"/>
                  <a:pt x="176" y="461"/>
                </a:cubicBezTo>
                <a:cubicBezTo>
                  <a:pt x="170" y="479"/>
                  <a:pt x="190" y="471"/>
                  <a:pt x="188" y="485"/>
                </a:cubicBezTo>
                <a:cubicBezTo>
                  <a:pt x="199" y="474"/>
                  <a:pt x="207" y="481"/>
                  <a:pt x="212" y="469"/>
                </a:cubicBezTo>
                <a:cubicBezTo>
                  <a:pt x="191" y="463"/>
                  <a:pt x="204" y="447"/>
                  <a:pt x="212" y="437"/>
                </a:cubicBezTo>
                <a:cubicBezTo>
                  <a:pt x="193" y="432"/>
                  <a:pt x="180" y="434"/>
                  <a:pt x="176" y="449"/>
                </a:cubicBezTo>
                <a:close/>
                <a:moveTo>
                  <a:pt x="200" y="565"/>
                </a:moveTo>
                <a:cubicBezTo>
                  <a:pt x="192" y="549"/>
                  <a:pt x="211" y="532"/>
                  <a:pt x="224" y="533"/>
                </a:cubicBezTo>
                <a:cubicBezTo>
                  <a:pt x="219" y="532"/>
                  <a:pt x="222" y="529"/>
                  <a:pt x="224" y="525"/>
                </a:cubicBezTo>
                <a:cubicBezTo>
                  <a:pt x="214" y="522"/>
                  <a:pt x="210" y="512"/>
                  <a:pt x="200" y="509"/>
                </a:cubicBezTo>
                <a:cubicBezTo>
                  <a:pt x="200" y="502"/>
                  <a:pt x="211" y="507"/>
                  <a:pt x="212" y="501"/>
                </a:cubicBezTo>
                <a:cubicBezTo>
                  <a:pt x="197" y="504"/>
                  <a:pt x="198" y="491"/>
                  <a:pt x="188" y="489"/>
                </a:cubicBezTo>
                <a:cubicBezTo>
                  <a:pt x="184" y="499"/>
                  <a:pt x="180" y="523"/>
                  <a:pt x="164" y="509"/>
                </a:cubicBezTo>
                <a:cubicBezTo>
                  <a:pt x="174" y="527"/>
                  <a:pt x="155" y="535"/>
                  <a:pt x="164" y="549"/>
                </a:cubicBezTo>
                <a:cubicBezTo>
                  <a:pt x="158" y="549"/>
                  <a:pt x="155" y="551"/>
                  <a:pt x="152" y="553"/>
                </a:cubicBezTo>
                <a:cubicBezTo>
                  <a:pt x="144" y="533"/>
                  <a:pt x="140" y="511"/>
                  <a:pt x="112" y="525"/>
                </a:cubicBezTo>
                <a:cubicBezTo>
                  <a:pt x="128" y="525"/>
                  <a:pt x="100" y="547"/>
                  <a:pt x="124" y="549"/>
                </a:cubicBezTo>
                <a:cubicBezTo>
                  <a:pt x="118" y="549"/>
                  <a:pt x="110" y="548"/>
                  <a:pt x="112" y="557"/>
                </a:cubicBezTo>
                <a:cubicBezTo>
                  <a:pt x="115" y="563"/>
                  <a:pt x="125" y="563"/>
                  <a:pt x="132" y="565"/>
                </a:cubicBezTo>
                <a:cubicBezTo>
                  <a:pt x="151" y="557"/>
                  <a:pt x="188" y="577"/>
                  <a:pt x="200" y="565"/>
                </a:cubicBezTo>
                <a:close/>
                <a:moveTo>
                  <a:pt x="1508" y="761"/>
                </a:moveTo>
                <a:cubicBezTo>
                  <a:pt x="1513" y="761"/>
                  <a:pt x="1512" y="768"/>
                  <a:pt x="1516" y="769"/>
                </a:cubicBezTo>
                <a:cubicBezTo>
                  <a:pt x="1510" y="746"/>
                  <a:pt x="1542" y="771"/>
                  <a:pt x="1544" y="749"/>
                </a:cubicBezTo>
                <a:cubicBezTo>
                  <a:pt x="1537" y="747"/>
                  <a:pt x="1534" y="755"/>
                  <a:pt x="1532" y="749"/>
                </a:cubicBezTo>
                <a:cubicBezTo>
                  <a:pt x="1532" y="747"/>
                  <a:pt x="1531" y="744"/>
                  <a:pt x="1528" y="745"/>
                </a:cubicBezTo>
                <a:cubicBezTo>
                  <a:pt x="1532" y="761"/>
                  <a:pt x="1506" y="747"/>
                  <a:pt x="1508" y="761"/>
                </a:cubicBezTo>
                <a:close/>
                <a:moveTo>
                  <a:pt x="428" y="1197"/>
                </a:moveTo>
                <a:cubicBezTo>
                  <a:pt x="427" y="1207"/>
                  <a:pt x="430" y="1214"/>
                  <a:pt x="436" y="1217"/>
                </a:cubicBezTo>
                <a:cubicBezTo>
                  <a:pt x="448" y="1209"/>
                  <a:pt x="459" y="1197"/>
                  <a:pt x="444" y="1189"/>
                </a:cubicBezTo>
                <a:cubicBezTo>
                  <a:pt x="444" y="1203"/>
                  <a:pt x="438" y="1190"/>
                  <a:pt x="428" y="1197"/>
                </a:cubicBezTo>
                <a:close/>
                <a:moveTo>
                  <a:pt x="624" y="1281"/>
                </a:moveTo>
                <a:cubicBezTo>
                  <a:pt x="630" y="1285"/>
                  <a:pt x="649" y="1263"/>
                  <a:pt x="656" y="1285"/>
                </a:cubicBezTo>
                <a:cubicBezTo>
                  <a:pt x="652" y="1286"/>
                  <a:pt x="636" y="1293"/>
                  <a:pt x="648" y="1297"/>
                </a:cubicBezTo>
                <a:cubicBezTo>
                  <a:pt x="654" y="1291"/>
                  <a:pt x="661" y="1286"/>
                  <a:pt x="668" y="1281"/>
                </a:cubicBezTo>
                <a:cubicBezTo>
                  <a:pt x="664" y="1274"/>
                  <a:pt x="667" y="1261"/>
                  <a:pt x="660" y="1257"/>
                </a:cubicBezTo>
                <a:cubicBezTo>
                  <a:pt x="649" y="1274"/>
                  <a:pt x="631" y="1260"/>
                  <a:pt x="624" y="1281"/>
                </a:cubicBezTo>
                <a:close/>
                <a:moveTo>
                  <a:pt x="748" y="1305"/>
                </a:moveTo>
                <a:cubicBezTo>
                  <a:pt x="762" y="1302"/>
                  <a:pt x="763" y="1311"/>
                  <a:pt x="776" y="1309"/>
                </a:cubicBezTo>
                <a:cubicBezTo>
                  <a:pt x="776" y="1304"/>
                  <a:pt x="776" y="1298"/>
                  <a:pt x="776" y="1293"/>
                </a:cubicBezTo>
                <a:cubicBezTo>
                  <a:pt x="763" y="1293"/>
                  <a:pt x="755" y="1299"/>
                  <a:pt x="748" y="1305"/>
                </a:cubicBezTo>
                <a:close/>
              </a:path>
            </a:pathLst>
          </a:custGeom>
          <a:solidFill>
            <a:srgbClr val="C4080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80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778240" y="1810385"/>
            <a:ext cx="5225415" cy="1602740"/>
          </a:xfrm>
          <a:prstGeom prst="rect">
            <a:avLst/>
          </a:prstGeom>
        </p:spPr>
      </p:pic>
      <p:pic>
        <p:nvPicPr>
          <p:cNvPr id="8" name="图片 7" descr="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40000" flipH="1">
            <a:off x="2653665" y="3930015"/>
            <a:ext cx="3277235" cy="32772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64" y="-932"/>
            <a:ext cx="12193057" cy="6858594"/>
          </a:xfrm>
          <a:prstGeom prst="rect">
            <a:avLst/>
          </a:prstGeom>
        </p:spPr>
      </p:pic>
      <p:sp>
        <p:nvSpPr>
          <p:cNvPr id="6" name="矩形: 圆角 5"/>
          <p:cNvSpPr/>
          <p:nvPr/>
        </p:nvSpPr>
        <p:spPr>
          <a:xfrm>
            <a:off x="857250" y="994093"/>
            <a:ext cx="10477500" cy="5281612"/>
          </a:xfrm>
          <a:prstGeom prst="roundRect">
            <a:avLst>
              <a:gd name="adj" fmla="val 11489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/>
            <a:r>
              <a:rPr lang="en-US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rú yǒu bó xué ér bù qiónɡ</a:t>
            </a:r>
            <a:endParaRPr lang="en-US" b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/>
            <a:r>
              <a:rPr lang="en-US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儒 有  博 学  而 不  穷，</a:t>
            </a:r>
            <a:endParaRPr lang="en-US" b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/>
            <a:r>
              <a:rPr lang="en-US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dǔ xínɡ ér bù juàn</a:t>
            </a:r>
            <a:endParaRPr lang="en-US" b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/>
            <a:r>
              <a:rPr lang="zh-CN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笃 行  而  不  倦</a:t>
            </a:r>
            <a:r>
              <a:rPr lang="zh-CN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lang="zh-CN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/>
            <a:r>
              <a:rPr lang="zh-CN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             ——《</a:t>
            </a:r>
            <a:r>
              <a:rPr lang="zh-CN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礼记·儒行》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75913" y="2641098"/>
            <a:ext cx="10238582" cy="3539430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      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>
            <a:grayscl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543" b="26350"/>
          <a:stretch>
            <a:fillRect/>
          </a:stretch>
        </p:blipFill>
        <p:spPr>
          <a:xfrm>
            <a:off x="640817" y="4127259"/>
            <a:ext cx="5239959" cy="2730330"/>
          </a:xfrm>
          <a:prstGeom prst="rect">
            <a:avLst/>
          </a:prstGeom>
        </p:spPr>
      </p:pic>
      <p:pic>
        <p:nvPicPr>
          <p:cNvPr id="8" name="图片 7" descr="未标题-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0410" y="4127500"/>
            <a:ext cx="2275840" cy="227584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065" y="-635"/>
            <a:ext cx="4798060" cy="403606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100" name="文本框 99"/>
          <p:cNvSpPr txBox="1"/>
          <p:nvPr/>
        </p:nvSpPr>
        <p:spPr>
          <a:xfrm>
            <a:off x="4723130" y="2651760"/>
            <a:ext cx="5183505" cy="13836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sz="1600" b="1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sz="2800" b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hào xué jìn hū zhì</a:t>
            </a:r>
            <a:endParaRPr lang="en-US" sz="2800" b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/>
            <a:r>
              <a:rPr 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好  学  近 乎  智。</a:t>
            </a:r>
            <a:endParaRPr lang="zh-CN" sz="2800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0"/>
            <a:r>
              <a:rPr lang="zh-CN" sz="2800" b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             ——</a:t>
            </a:r>
            <a:r>
              <a:rPr lang="zh-CN" sz="28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《中庸》</a:t>
            </a:r>
            <a:endParaRPr lang="zh-CN" altLang="en-US" sz="2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-529" y="-20617"/>
            <a:ext cx="12193057" cy="685859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652728" y="2610959"/>
            <a:ext cx="876300" cy="930910"/>
          </a:xfrm>
          <a:prstGeom prst="rect">
            <a:avLst/>
          </a:prstGeom>
          <a:noFill/>
        </p:spPr>
        <p:txBody>
          <a:bodyPr vert="horz" wrap="none" lIns="91384" tIns="45693" rIns="91384" bIns="45693" rtlCol="0">
            <a:spAutoFit/>
          </a:bodyPr>
          <a:lstStyle/>
          <a:p>
            <a:pPr algn="ctr"/>
            <a:r>
              <a:rPr lang="zh-CN" altLang="en-US" sz="5465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叁</a:t>
            </a:r>
            <a:endParaRPr lang="zh-CN" altLang="en-US" sz="5465" spc="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503488" y="2493624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8367049" y="1687918"/>
            <a:ext cx="0" cy="2779096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0280" y="3788410"/>
            <a:ext cx="3602355" cy="3602355"/>
          </a:xfrm>
          <a:prstGeom prst="rect">
            <a:avLst/>
          </a:prstGeom>
        </p:spPr>
      </p:pic>
      <p:sp>
        <p:nvSpPr>
          <p:cNvPr id="10" name="Freeform 235"/>
          <p:cNvSpPr>
            <a:spLocks noEditPoints="1"/>
          </p:cNvSpPr>
          <p:nvPr/>
        </p:nvSpPr>
        <p:spPr bwMode="auto">
          <a:xfrm rot="7320000">
            <a:off x="5948680" y="5029200"/>
            <a:ext cx="392430" cy="335915"/>
          </a:xfrm>
          <a:custGeom>
            <a:avLst/>
            <a:gdLst>
              <a:gd name="T0" fmla="*/ 76 w 1572"/>
              <a:gd name="T1" fmla="*/ 557 h 1350"/>
              <a:gd name="T2" fmla="*/ 96 w 1572"/>
              <a:gd name="T3" fmla="*/ 453 h 1350"/>
              <a:gd name="T4" fmla="*/ 156 w 1572"/>
              <a:gd name="T5" fmla="*/ 421 h 1350"/>
              <a:gd name="T6" fmla="*/ 172 w 1572"/>
              <a:gd name="T7" fmla="*/ 349 h 1350"/>
              <a:gd name="T8" fmla="*/ 188 w 1572"/>
              <a:gd name="T9" fmla="*/ 265 h 1350"/>
              <a:gd name="T10" fmla="*/ 260 w 1572"/>
              <a:gd name="T11" fmla="*/ 317 h 1350"/>
              <a:gd name="T12" fmla="*/ 280 w 1572"/>
              <a:gd name="T13" fmla="*/ 253 h 1350"/>
              <a:gd name="T14" fmla="*/ 300 w 1572"/>
              <a:gd name="T15" fmla="*/ 249 h 1350"/>
              <a:gd name="T16" fmla="*/ 408 w 1572"/>
              <a:gd name="T17" fmla="*/ 181 h 1350"/>
              <a:gd name="T18" fmla="*/ 472 w 1572"/>
              <a:gd name="T19" fmla="*/ 165 h 1350"/>
              <a:gd name="T20" fmla="*/ 556 w 1572"/>
              <a:gd name="T21" fmla="*/ 237 h 1350"/>
              <a:gd name="T22" fmla="*/ 428 w 1572"/>
              <a:gd name="T23" fmla="*/ 345 h 1350"/>
              <a:gd name="T24" fmla="*/ 392 w 1572"/>
              <a:gd name="T25" fmla="*/ 477 h 1350"/>
              <a:gd name="T26" fmla="*/ 436 w 1572"/>
              <a:gd name="T27" fmla="*/ 781 h 1350"/>
              <a:gd name="T28" fmla="*/ 500 w 1572"/>
              <a:gd name="T29" fmla="*/ 901 h 1350"/>
              <a:gd name="T30" fmla="*/ 572 w 1572"/>
              <a:gd name="T31" fmla="*/ 989 h 1350"/>
              <a:gd name="T32" fmla="*/ 848 w 1572"/>
              <a:gd name="T33" fmla="*/ 997 h 1350"/>
              <a:gd name="T34" fmla="*/ 1064 w 1572"/>
              <a:gd name="T35" fmla="*/ 853 h 1350"/>
              <a:gd name="T36" fmla="*/ 1092 w 1572"/>
              <a:gd name="T37" fmla="*/ 757 h 1350"/>
              <a:gd name="T38" fmla="*/ 1128 w 1572"/>
              <a:gd name="T39" fmla="*/ 673 h 1350"/>
              <a:gd name="T40" fmla="*/ 1092 w 1572"/>
              <a:gd name="T41" fmla="*/ 577 h 1350"/>
              <a:gd name="T42" fmla="*/ 1044 w 1572"/>
              <a:gd name="T43" fmla="*/ 445 h 1350"/>
              <a:gd name="T44" fmla="*/ 936 w 1572"/>
              <a:gd name="T45" fmla="*/ 309 h 1350"/>
              <a:gd name="T46" fmla="*/ 924 w 1572"/>
              <a:gd name="T47" fmla="*/ 165 h 1350"/>
              <a:gd name="T48" fmla="*/ 1272 w 1572"/>
              <a:gd name="T49" fmla="*/ 41 h 1350"/>
              <a:gd name="T50" fmla="*/ 1468 w 1572"/>
              <a:gd name="T51" fmla="*/ 329 h 1350"/>
              <a:gd name="T52" fmla="*/ 1564 w 1572"/>
              <a:gd name="T53" fmla="*/ 637 h 1350"/>
              <a:gd name="T54" fmla="*/ 1528 w 1572"/>
              <a:gd name="T55" fmla="*/ 809 h 1350"/>
              <a:gd name="T56" fmla="*/ 1468 w 1572"/>
              <a:gd name="T57" fmla="*/ 957 h 1350"/>
              <a:gd name="T58" fmla="*/ 1308 w 1572"/>
              <a:gd name="T59" fmla="*/ 1153 h 1350"/>
              <a:gd name="T60" fmla="*/ 1036 w 1572"/>
              <a:gd name="T61" fmla="*/ 1297 h 1350"/>
              <a:gd name="T62" fmla="*/ 740 w 1572"/>
              <a:gd name="T63" fmla="*/ 1317 h 1350"/>
              <a:gd name="T64" fmla="*/ 540 w 1572"/>
              <a:gd name="T65" fmla="*/ 1241 h 1350"/>
              <a:gd name="T66" fmla="*/ 456 w 1572"/>
              <a:gd name="T67" fmla="*/ 1249 h 1350"/>
              <a:gd name="T68" fmla="*/ 348 w 1572"/>
              <a:gd name="T69" fmla="*/ 1213 h 1350"/>
              <a:gd name="T70" fmla="*/ 228 w 1572"/>
              <a:gd name="T71" fmla="*/ 1113 h 1350"/>
              <a:gd name="T72" fmla="*/ 176 w 1572"/>
              <a:gd name="T73" fmla="*/ 1081 h 1350"/>
              <a:gd name="T74" fmla="*/ 124 w 1572"/>
              <a:gd name="T75" fmla="*/ 957 h 1350"/>
              <a:gd name="T76" fmla="*/ 72 w 1572"/>
              <a:gd name="T77" fmla="*/ 833 h 1350"/>
              <a:gd name="T78" fmla="*/ 0 w 1572"/>
              <a:gd name="T79" fmla="*/ 709 h 1350"/>
              <a:gd name="T80" fmla="*/ 896 w 1572"/>
              <a:gd name="T81" fmla="*/ 273 h 1350"/>
              <a:gd name="T82" fmla="*/ 424 w 1572"/>
              <a:gd name="T83" fmla="*/ 177 h 1350"/>
              <a:gd name="T84" fmla="*/ 392 w 1572"/>
              <a:gd name="T85" fmla="*/ 237 h 1350"/>
              <a:gd name="T86" fmla="*/ 392 w 1572"/>
              <a:gd name="T87" fmla="*/ 237 h 1350"/>
              <a:gd name="T88" fmla="*/ 228 w 1572"/>
              <a:gd name="T89" fmla="*/ 293 h 1350"/>
              <a:gd name="T90" fmla="*/ 316 w 1572"/>
              <a:gd name="T91" fmla="*/ 357 h 1350"/>
              <a:gd name="T92" fmla="*/ 176 w 1572"/>
              <a:gd name="T93" fmla="*/ 461 h 1350"/>
              <a:gd name="T94" fmla="*/ 224 w 1572"/>
              <a:gd name="T95" fmla="*/ 533 h 1350"/>
              <a:gd name="T96" fmla="*/ 164 w 1572"/>
              <a:gd name="T97" fmla="*/ 549 h 1350"/>
              <a:gd name="T98" fmla="*/ 200 w 1572"/>
              <a:gd name="T99" fmla="*/ 565 h 1350"/>
              <a:gd name="T100" fmla="*/ 1508 w 1572"/>
              <a:gd name="T101" fmla="*/ 761 h 1350"/>
              <a:gd name="T102" fmla="*/ 656 w 1572"/>
              <a:gd name="T103" fmla="*/ 1285 h 1350"/>
              <a:gd name="T104" fmla="*/ 776 w 1572"/>
              <a:gd name="T105" fmla="*/ 1309 h 1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572" h="1350">
                <a:moveTo>
                  <a:pt x="0" y="709"/>
                </a:moveTo>
                <a:cubicBezTo>
                  <a:pt x="26" y="704"/>
                  <a:pt x="17" y="670"/>
                  <a:pt x="32" y="661"/>
                </a:cubicBezTo>
                <a:cubicBezTo>
                  <a:pt x="27" y="660"/>
                  <a:pt x="21" y="662"/>
                  <a:pt x="20" y="657"/>
                </a:cubicBezTo>
                <a:cubicBezTo>
                  <a:pt x="44" y="635"/>
                  <a:pt x="58" y="638"/>
                  <a:pt x="52" y="601"/>
                </a:cubicBezTo>
                <a:cubicBezTo>
                  <a:pt x="72" y="602"/>
                  <a:pt x="65" y="591"/>
                  <a:pt x="64" y="577"/>
                </a:cubicBezTo>
                <a:cubicBezTo>
                  <a:pt x="84" y="581"/>
                  <a:pt x="76" y="557"/>
                  <a:pt x="76" y="557"/>
                </a:cubicBezTo>
                <a:cubicBezTo>
                  <a:pt x="78" y="550"/>
                  <a:pt x="100" y="532"/>
                  <a:pt x="100" y="521"/>
                </a:cubicBezTo>
                <a:cubicBezTo>
                  <a:pt x="100" y="525"/>
                  <a:pt x="93" y="526"/>
                  <a:pt x="92" y="521"/>
                </a:cubicBezTo>
                <a:cubicBezTo>
                  <a:pt x="99" y="511"/>
                  <a:pt x="124" y="518"/>
                  <a:pt x="128" y="505"/>
                </a:cubicBezTo>
                <a:cubicBezTo>
                  <a:pt x="123" y="495"/>
                  <a:pt x="108" y="509"/>
                  <a:pt x="108" y="501"/>
                </a:cubicBezTo>
                <a:cubicBezTo>
                  <a:pt x="110" y="496"/>
                  <a:pt x="110" y="491"/>
                  <a:pt x="116" y="481"/>
                </a:cubicBezTo>
                <a:cubicBezTo>
                  <a:pt x="96" y="485"/>
                  <a:pt x="106" y="459"/>
                  <a:pt x="96" y="453"/>
                </a:cubicBezTo>
                <a:cubicBezTo>
                  <a:pt x="110" y="447"/>
                  <a:pt x="132" y="428"/>
                  <a:pt x="140" y="429"/>
                </a:cubicBezTo>
                <a:cubicBezTo>
                  <a:pt x="132" y="427"/>
                  <a:pt x="114" y="434"/>
                  <a:pt x="112" y="425"/>
                </a:cubicBezTo>
                <a:cubicBezTo>
                  <a:pt x="124" y="426"/>
                  <a:pt x="138" y="420"/>
                  <a:pt x="132" y="409"/>
                </a:cubicBezTo>
                <a:cubicBezTo>
                  <a:pt x="132" y="413"/>
                  <a:pt x="127" y="412"/>
                  <a:pt x="128" y="405"/>
                </a:cubicBezTo>
                <a:cubicBezTo>
                  <a:pt x="135" y="405"/>
                  <a:pt x="140" y="404"/>
                  <a:pt x="144" y="401"/>
                </a:cubicBezTo>
                <a:cubicBezTo>
                  <a:pt x="140" y="416"/>
                  <a:pt x="152" y="414"/>
                  <a:pt x="156" y="421"/>
                </a:cubicBezTo>
                <a:cubicBezTo>
                  <a:pt x="151" y="422"/>
                  <a:pt x="142" y="438"/>
                  <a:pt x="152" y="441"/>
                </a:cubicBezTo>
                <a:cubicBezTo>
                  <a:pt x="160" y="416"/>
                  <a:pt x="162" y="406"/>
                  <a:pt x="176" y="393"/>
                </a:cubicBezTo>
                <a:cubicBezTo>
                  <a:pt x="144" y="391"/>
                  <a:pt x="141" y="392"/>
                  <a:pt x="128" y="381"/>
                </a:cubicBezTo>
                <a:cubicBezTo>
                  <a:pt x="134" y="371"/>
                  <a:pt x="143" y="364"/>
                  <a:pt x="148" y="353"/>
                </a:cubicBezTo>
                <a:cubicBezTo>
                  <a:pt x="151" y="367"/>
                  <a:pt x="172" y="364"/>
                  <a:pt x="172" y="381"/>
                </a:cubicBezTo>
                <a:cubicBezTo>
                  <a:pt x="184" y="373"/>
                  <a:pt x="173" y="354"/>
                  <a:pt x="172" y="349"/>
                </a:cubicBezTo>
                <a:cubicBezTo>
                  <a:pt x="169" y="361"/>
                  <a:pt x="166" y="353"/>
                  <a:pt x="156" y="353"/>
                </a:cubicBezTo>
                <a:cubicBezTo>
                  <a:pt x="164" y="343"/>
                  <a:pt x="149" y="335"/>
                  <a:pt x="164" y="329"/>
                </a:cubicBezTo>
                <a:cubicBezTo>
                  <a:pt x="175" y="333"/>
                  <a:pt x="175" y="347"/>
                  <a:pt x="184" y="353"/>
                </a:cubicBezTo>
                <a:cubicBezTo>
                  <a:pt x="180" y="336"/>
                  <a:pt x="207" y="349"/>
                  <a:pt x="204" y="333"/>
                </a:cubicBezTo>
                <a:cubicBezTo>
                  <a:pt x="195" y="315"/>
                  <a:pt x="186" y="328"/>
                  <a:pt x="168" y="329"/>
                </a:cubicBezTo>
                <a:cubicBezTo>
                  <a:pt x="165" y="299"/>
                  <a:pt x="191" y="293"/>
                  <a:pt x="188" y="265"/>
                </a:cubicBezTo>
                <a:cubicBezTo>
                  <a:pt x="210" y="275"/>
                  <a:pt x="188" y="256"/>
                  <a:pt x="204" y="253"/>
                </a:cubicBezTo>
                <a:cubicBezTo>
                  <a:pt x="224" y="261"/>
                  <a:pt x="211" y="251"/>
                  <a:pt x="224" y="249"/>
                </a:cubicBezTo>
                <a:cubicBezTo>
                  <a:pt x="224" y="254"/>
                  <a:pt x="231" y="253"/>
                  <a:pt x="232" y="257"/>
                </a:cubicBezTo>
                <a:cubicBezTo>
                  <a:pt x="232" y="262"/>
                  <a:pt x="225" y="261"/>
                  <a:pt x="224" y="265"/>
                </a:cubicBezTo>
                <a:cubicBezTo>
                  <a:pt x="242" y="258"/>
                  <a:pt x="253" y="280"/>
                  <a:pt x="264" y="261"/>
                </a:cubicBezTo>
                <a:cubicBezTo>
                  <a:pt x="283" y="279"/>
                  <a:pt x="251" y="308"/>
                  <a:pt x="260" y="317"/>
                </a:cubicBezTo>
                <a:cubicBezTo>
                  <a:pt x="280" y="311"/>
                  <a:pt x="264" y="292"/>
                  <a:pt x="280" y="281"/>
                </a:cubicBezTo>
                <a:cubicBezTo>
                  <a:pt x="285" y="281"/>
                  <a:pt x="284" y="288"/>
                  <a:pt x="288" y="289"/>
                </a:cubicBezTo>
                <a:cubicBezTo>
                  <a:pt x="298" y="275"/>
                  <a:pt x="291" y="274"/>
                  <a:pt x="296" y="261"/>
                </a:cubicBezTo>
                <a:cubicBezTo>
                  <a:pt x="281" y="258"/>
                  <a:pt x="287" y="276"/>
                  <a:pt x="276" y="277"/>
                </a:cubicBezTo>
                <a:cubicBezTo>
                  <a:pt x="273" y="263"/>
                  <a:pt x="272" y="266"/>
                  <a:pt x="268" y="249"/>
                </a:cubicBezTo>
                <a:cubicBezTo>
                  <a:pt x="274" y="249"/>
                  <a:pt x="277" y="251"/>
                  <a:pt x="280" y="253"/>
                </a:cubicBezTo>
                <a:cubicBezTo>
                  <a:pt x="267" y="233"/>
                  <a:pt x="278" y="225"/>
                  <a:pt x="280" y="201"/>
                </a:cubicBezTo>
                <a:cubicBezTo>
                  <a:pt x="278" y="192"/>
                  <a:pt x="250" y="199"/>
                  <a:pt x="264" y="181"/>
                </a:cubicBezTo>
                <a:cubicBezTo>
                  <a:pt x="272" y="192"/>
                  <a:pt x="311" y="197"/>
                  <a:pt x="328" y="169"/>
                </a:cubicBezTo>
                <a:cubicBezTo>
                  <a:pt x="336" y="184"/>
                  <a:pt x="356" y="151"/>
                  <a:pt x="364" y="181"/>
                </a:cubicBezTo>
                <a:cubicBezTo>
                  <a:pt x="357" y="183"/>
                  <a:pt x="354" y="175"/>
                  <a:pt x="352" y="181"/>
                </a:cubicBezTo>
                <a:cubicBezTo>
                  <a:pt x="355" y="208"/>
                  <a:pt x="296" y="233"/>
                  <a:pt x="300" y="249"/>
                </a:cubicBezTo>
                <a:cubicBezTo>
                  <a:pt x="315" y="245"/>
                  <a:pt x="330" y="212"/>
                  <a:pt x="360" y="209"/>
                </a:cubicBezTo>
                <a:cubicBezTo>
                  <a:pt x="366" y="197"/>
                  <a:pt x="359" y="193"/>
                  <a:pt x="364" y="185"/>
                </a:cubicBezTo>
                <a:cubicBezTo>
                  <a:pt x="376" y="197"/>
                  <a:pt x="379" y="179"/>
                  <a:pt x="384" y="173"/>
                </a:cubicBezTo>
                <a:cubicBezTo>
                  <a:pt x="381" y="188"/>
                  <a:pt x="403" y="178"/>
                  <a:pt x="400" y="193"/>
                </a:cubicBezTo>
                <a:cubicBezTo>
                  <a:pt x="397" y="194"/>
                  <a:pt x="392" y="193"/>
                  <a:pt x="392" y="197"/>
                </a:cubicBezTo>
                <a:cubicBezTo>
                  <a:pt x="405" y="200"/>
                  <a:pt x="407" y="190"/>
                  <a:pt x="408" y="181"/>
                </a:cubicBezTo>
                <a:cubicBezTo>
                  <a:pt x="398" y="182"/>
                  <a:pt x="388" y="182"/>
                  <a:pt x="392" y="169"/>
                </a:cubicBezTo>
                <a:cubicBezTo>
                  <a:pt x="402" y="164"/>
                  <a:pt x="409" y="181"/>
                  <a:pt x="412" y="169"/>
                </a:cubicBezTo>
                <a:cubicBezTo>
                  <a:pt x="420" y="143"/>
                  <a:pt x="480" y="112"/>
                  <a:pt x="508" y="105"/>
                </a:cubicBezTo>
                <a:cubicBezTo>
                  <a:pt x="505" y="120"/>
                  <a:pt x="483" y="118"/>
                  <a:pt x="480" y="133"/>
                </a:cubicBezTo>
                <a:cubicBezTo>
                  <a:pt x="494" y="134"/>
                  <a:pt x="501" y="109"/>
                  <a:pt x="512" y="121"/>
                </a:cubicBezTo>
                <a:cubicBezTo>
                  <a:pt x="505" y="140"/>
                  <a:pt x="465" y="145"/>
                  <a:pt x="472" y="165"/>
                </a:cubicBezTo>
                <a:cubicBezTo>
                  <a:pt x="487" y="160"/>
                  <a:pt x="488" y="141"/>
                  <a:pt x="512" y="145"/>
                </a:cubicBezTo>
                <a:cubicBezTo>
                  <a:pt x="500" y="164"/>
                  <a:pt x="487" y="158"/>
                  <a:pt x="472" y="173"/>
                </a:cubicBezTo>
                <a:cubicBezTo>
                  <a:pt x="487" y="185"/>
                  <a:pt x="499" y="192"/>
                  <a:pt x="516" y="185"/>
                </a:cubicBezTo>
                <a:cubicBezTo>
                  <a:pt x="519" y="181"/>
                  <a:pt x="520" y="166"/>
                  <a:pt x="536" y="165"/>
                </a:cubicBezTo>
                <a:cubicBezTo>
                  <a:pt x="525" y="181"/>
                  <a:pt x="555" y="169"/>
                  <a:pt x="564" y="169"/>
                </a:cubicBezTo>
                <a:cubicBezTo>
                  <a:pt x="575" y="196"/>
                  <a:pt x="528" y="224"/>
                  <a:pt x="556" y="237"/>
                </a:cubicBezTo>
                <a:cubicBezTo>
                  <a:pt x="545" y="237"/>
                  <a:pt x="547" y="250"/>
                  <a:pt x="536" y="249"/>
                </a:cubicBezTo>
                <a:cubicBezTo>
                  <a:pt x="536" y="243"/>
                  <a:pt x="538" y="240"/>
                  <a:pt x="540" y="237"/>
                </a:cubicBezTo>
                <a:cubicBezTo>
                  <a:pt x="522" y="251"/>
                  <a:pt x="471" y="270"/>
                  <a:pt x="480" y="285"/>
                </a:cubicBezTo>
                <a:cubicBezTo>
                  <a:pt x="443" y="280"/>
                  <a:pt x="444" y="320"/>
                  <a:pt x="436" y="329"/>
                </a:cubicBezTo>
                <a:cubicBezTo>
                  <a:pt x="435" y="330"/>
                  <a:pt x="425" y="327"/>
                  <a:pt x="424" y="329"/>
                </a:cubicBezTo>
                <a:cubicBezTo>
                  <a:pt x="421" y="335"/>
                  <a:pt x="431" y="340"/>
                  <a:pt x="428" y="345"/>
                </a:cubicBezTo>
                <a:cubicBezTo>
                  <a:pt x="425" y="349"/>
                  <a:pt x="415" y="349"/>
                  <a:pt x="412" y="353"/>
                </a:cubicBezTo>
                <a:cubicBezTo>
                  <a:pt x="413" y="352"/>
                  <a:pt x="422" y="355"/>
                  <a:pt x="420" y="357"/>
                </a:cubicBezTo>
                <a:cubicBezTo>
                  <a:pt x="400" y="378"/>
                  <a:pt x="370" y="391"/>
                  <a:pt x="372" y="437"/>
                </a:cubicBezTo>
                <a:cubicBezTo>
                  <a:pt x="394" y="435"/>
                  <a:pt x="380" y="444"/>
                  <a:pt x="396" y="449"/>
                </a:cubicBezTo>
                <a:cubicBezTo>
                  <a:pt x="396" y="471"/>
                  <a:pt x="366" y="464"/>
                  <a:pt x="356" y="477"/>
                </a:cubicBezTo>
                <a:cubicBezTo>
                  <a:pt x="374" y="489"/>
                  <a:pt x="383" y="459"/>
                  <a:pt x="392" y="477"/>
                </a:cubicBezTo>
                <a:cubicBezTo>
                  <a:pt x="382" y="505"/>
                  <a:pt x="345" y="547"/>
                  <a:pt x="376" y="581"/>
                </a:cubicBezTo>
                <a:cubicBezTo>
                  <a:pt x="350" y="603"/>
                  <a:pt x="381" y="639"/>
                  <a:pt x="356" y="661"/>
                </a:cubicBezTo>
                <a:cubicBezTo>
                  <a:pt x="367" y="671"/>
                  <a:pt x="386" y="682"/>
                  <a:pt x="376" y="701"/>
                </a:cubicBezTo>
                <a:cubicBezTo>
                  <a:pt x="386" y="703"/>
                  <a:pt x="394" y="707"/>
                  <a:pt x="400" y="713"/>
                </a:cubicBezTo>
                <a:cubicBezTo>
                  <a:pt x="384" y="723"/>
                  <a:pt x="410" y="743"/>
                  <a:pt x="404" y="753"/>
                </a:cubicBezTo>
                <a:cubicBezTo>
                  <a:pt x="417" y="747"/>
                  <a:pt x="410" y="779"/>
                  <a:pt x="436" y="781"/>
                </a:cubicBezTo>
                <a:cubicBezTo>
                  <a:pt x="427" y="805"/>
                  <a:pt x="450" y="825"/>
                  <a:pt x="440" y="849"/>
                </a:cubicBezTo>
                <a:cubicBezTo>
                  <a:pt x="450" y="838"/>
                  <a:pt x="467" y="866"/>
                  <a:pt x="476" y="857"/>
                </a:cubicBezTo>
                <a:cubicBezTo>
                  <a:pt x="474" y="862"/>
                  <a:pt x="472" y="865"/>
                  <a:pt x="468" y="877"/>
                </a:cubicBezTo>
                <a:cubicBezTo>
                  <a:pt x="479" y="876"/>
                  <a:pt x="482" y="883"/>
                  <a:pt x="476" y="889"/>
                </a:cubicBezTo>
                <a:cubicBezTo>
                  <a:pt x="486" y="894"/>
                  <a:pt x="493" y="877"/>
                  <a:pt x="496" y="889"/>
                </a:cubicBezTo>
                <a:cubicBezTo>
                  <a:pt x="476" y="890"/>
                  <a:pt x="502" y="893"/>
                  <a:pt x="500" y="901"/>
                </a:cubicBezTo>
                <a:cubicBezTo>
                  <a:pt x="501" y="910"/>
                  <a:pt x="488" y="905"/>
                  <a:pt x="488" y="913"/>
                </a:cubicBezTo>
                <a:cubicBezTo>
                  <a:pt x="501" y="917"/>
                  <a:pt x="500" y="920"/>
                  <a:pt x="492" y="929"/>
                </a:cubicBezTo>
                <a:cubicBezTo>
                  <a:pt x="510" y="938"/>
                  <a:pt x="515" y="945"/>
                  <a:pt x="532" y="941"/>
                </a:cubicBezTo>
                <a:cubicBezTo>
                  <a:pt x="525" y="955"/>
                  <a:pt x="539" y="958"/>
                  <a:pt x="552" y="961"/>
                </a:cubicBezTo>
                <a:cubicBezTo>
                  <a:pt x="551" y="970"/>
                  <a:pt x="538" y="968"/>
                  <a:pt x="540" y="981"/>
                </a:cubicBezTo>
                <a:cubicBezTo>
                  <a:pt x="553" y="990"/>
                  <a:pt x="568" y="972"/>
                  <a:pt x="572" y="989"/>
                </a:cubicBezTo>
                <a:cubicBezTo>
                  <a:pt x="594" y="991"/>
                  <a:pt x="560" y="977"/>
                  <a:pt x="576" y="973"/>
                </a:cubicBezTo>
                <a:cubicBezTo>
                  <a:pt x="587" y="978"/>
                  <a:pt x="597" y="984"/>
                  <a:pt x="604" y="993"/>
                </a:cubicBezTo>
                <a:cubicBezTo>
                  <a:pt x="636" y="982"/>
                  <a:pt x="640" y="995"/>
                  <a:pt x="668" y="1009"/>
                </a:cubicBezTo>
                <a:cubicBezTo>
                  <a:pt x="683" y="997"/>
                  <a:pt x="732" y="1012"/>
                  <a:pt x="744" y="1021"/>
                </a:cubicBezTo>
                <a:cubicBezTo>
                  <a:pt x="780" y="1005"/>
                  <a:pt x="801" y="1004"/>
                  <a:pt x="832" y="1021"/>
                </a:cubicBezTo>
                <a:cubicBezTo>
                  <a:pt x="837" y="1004"/>
                  <a:pt x="841" y="1011"/>
                  <a:pt x="848" y="997"/>
                </a:cubicBezTo>
                <a:cubicBezTo>
                  <a:pt x="867" y="1003"/>
                  <a:pt x="892" y="981"/>
                  <a:pt x="892" y="977"/>
                </a:cubicBezTo>
                <a:cubicBezTo>
                  <a:pt x="898" y="977"/>
                  <a:pt x="895" y="987"/>
                  <a:pt x="904" y="985"/>
                </a:cubicBezTo>
                <a:cubicBezTo>
                  <a:pt x="923" y="969"/>
                  <a:pt x="939" y="967"/>
                  <a:pt x="948" y="933"/>
                </a:cubicBezTo>
                <a:cubicBezTo>
                  <a:pt x="958" y="946"/>
                  <a:pt x="977" y="918"/>
                  <a:pt x="984" y="913"/>
                </a:cubicBezTo>
                <a:cubicBezTo>
                  <a:pt x="989" y="909"/>
                  <a:pt x="990" y="915"/>
                  <a:pt x="1000" y="909"/>
                </a:cubicBezTo>
                <a:cubicBezTo>
                  <a:pt x="1019" y="898"/>
                  <a:pt x="1033" y="863"/>
                  <a:pt x="1064" y="853"/>
                </a:cubicBezTo>
                <a:cubicBezTo>
                  <a:pt x="1062" y="840"/>
                  <a:pt x="1046" y="841"/>
                  <a:pt x="1048" y="825"/>
                </a:cubicBezTo>
                <a:cubicBezTo>
                  <a:pt x="1054" y="825"/>
                  <a:pt x="1061" y="842"/>
                  <a:pt x="1060" y="825"/>
                </a:cubicBezTo>
                <a:cubicBezTo>
                  <a:pt x="1060" y="820"/>
                  <a:pt x="1053" y="821"/>
                  <a:pt x="1052" y="817"/>
                </a:cubicBezTo>
                <a:cubicBezTo>
                  <a:pt x="1057" y="806"/>
                  <a:pt x="1079" y="798"/>
                  <a:pt x="1080" y="781"/>
                </a:cubicBezTo>
                <a:cubicBezTo>
                  <a:pt x="1088" y="780"/>
                  <a:pt x="1089" y="786"/>
                  <a:pt x="1096" y="785"/>
                </a:cubicBezTo>
                <a:cubicBezTo>
                  <a:pt x="1090" y="763"/>
                  <a:pt x="1104" y="767"/>
                  <a:pt x="1092" y="757"/>
                </a:cubicBezTo>
                <a:cubicBezTo>
                  <a:pt x="1096" y="752"/>
                  <a:pt x="1103" y="749"/>
                  <a:pt x="1108" y="745"/>
                </a:cubicBezTo>
                <a:cubicBezTo>
                  <a:pt x="1110" y="732"/>
                  <a:pt x="1097" y="734"/>
                  <a:pt x="1096" y="725"/>
                </a:cubicBezTo>
                <a:cubicBezTo>
                  <a:pt x="1112" y="736"/>
                  <a:pt x="1106" y="710"/>
                  <a:pt x="1100" y="701"/>
                </a:cubicBezTo>
                <a:cubicBezTo>
                  <a:pt x="1109" y="694"/>
                  <a:pt x="1122" y="702"/>
                  <a:pt x="1124" y="697"/>
                </a:cubicBezTo>
                <a:cubicBezTo>
                  <a:pt x="1120" y="686"/>
                  <a:pt x="1113" y="679"/>
                  <a:pt x="1112" y="665"/>
                </a:cubicBezTo>
                <a:cubicBezTo>
                  <a:pt x="1118" y="667"/>
                  <a:pt x="1115" y="678"/>
                  <a:pt x="1128" y="673"/>
                </a:cubicBezTo>
                <a:cubicBezTo>
                  <a:pt x="1124" y="657"/>
                  <a:pt x="1102" y="659"/>
                  <a:pt x="1100" y="641"/>
                </a:cubicBezTo>
                <a:cubicBezTo>
                  <a:pt x="1109" y="640"/>
                  <a:pt x="1117" y="637"/>
                  <a:pt x="1120" y="629"/>
                </a:cubicBezTo>
                <a:cubicBezTo>
                  <a:pt x="1098" y="628"/>
                  <a:pt x="1118" y="607"/>
                  <a:pt x="1112" y="605"/>
                </a:cubicBezTo>
                <a:cubicBezTo>
                  <a:pt x="1107" y="621"/>
                  <a:pt x="1101" y="603"/>
                  <a:pt x="1096" y="597"/>
                </a:cubicBezTo>
                <a:cubicBezTo>
                  <a:pt x="1095" y="586"/>
                  <a:pt x="1112" y="594"/>
                  <a:pt x="1108" y="581"/>
                </a:cubicBezTo>
                <a:cubicBezTo>
                  <a:pt x="1103" y="571"/>
                  <a:pt x="1096" y="588"/>
                  <a:pt x="1092" y="577"/>
                </a:cubicBezTo>
                <a:cubicBezTo>
                  <a:pt x="1092" y="546"/>
                  <a:pt x="1091" y="528"/>
                  <a:pt x="1088" y="505"/>
                </a:cubicBezTo>
                <a:cubicBezTo>
                  <a:pt x="1067" y="503"/>
                  <a:pt x="1076" y="496"/>
                  <a:pt x="1064" y="485"/>
                </a:cubicBezTo>
                <a:cubicBezTo>
                  <a:pt x="1065" y="477"/>
                  <a:pt x="1079" y="481"/>
                  <a:pt x="1080" y="473"/>
                </a:cubicBezTo>
                <a:cubicBezTo>
                  <a:pt x="1059" y="479"/>
                  <a:pt x="1074" y="465"/>
                  <a:pt x="1072" y="461"/>
                </a:cubicBezTo>
                <a:cubicBezTo>
                  <a:pt x="1069" y="456"/>
                  <a:pt x="1042" y="460"/>
                  <a:pt x="1064" y="449"/>
                </a:cubicBezTo>
                <a:cubicBezTo>
                  <a:pt x="1051" y="447"/>
                  <a:pt x="1048" y="458"/>
                  <a:pt x="1044" y="445"/>
                </a:cubicBezTo>
                <a:cubicBezTo>
                  <a:pt x="1044" y="440"/>
                  <a:pt x="1051" y="441"/>
                  <a:pt x="1052" y="437"/>
                </a:cubicBezTo>
                <a:cubicBezTo>
                  <a:pt x="1040" y="422"/>
                  <a:pt x="1010" y="426"/>
                  <a:pt x="1012" y="389"/>
                </a:cubicBezTo>
                <a:cubicBezTo>
                  <a:pt x="986" y="399"/>
                  <a:pt x="978" y="358"/>
                  <a:pt x="956" y="341"/>
                </a:cubicBezTo>
                <a:cubicBezTo>
                  <a:pt x="956" y="346"/>
                  <a:pt x="955" y="350"/>
                  <a:pt x="948" y="349"/>
                </a:cubicBezTo>
                <a:cubicBezTo>
                  <a:pt x="959" y="338"/>
                  <a:pt x="942" y="345"/>
                  <a:pt x="940" y="337"/>
                </a:cubicBezTo>
                <a:cubicBezTo>
                  <a:pt x="937" y="324"/>
                  <a:pt x="945" y="313"/>
                  <a:pt x="936" y="309"/>
                </a:cubicBezTo>
                <a:cubicBezTo>
                  <a:pt x="933" y="300"/>
                  <a:pt x="928" y="322"/>
                  <a:pt x="916" y="317"/>
                </a:cubicBezTo>
                <a:cubicBezTo>
                  <a:pt x="914" y="289"/>
                  <a:pt x="904" y="290"/>
                  <a:pt x="892" y="269"/>
                </a:cubicBezTo>
                <a:cubicBezTo>
                  <a:pt x="904" y="265"/>
                  <a:pt x="897" y="262"/>
                  <a:pt x="892" y="257"/>
                </a:cubicBezTo>
                <a:cubicBezTo>
                  <a:pt x="898" y="252"/>
                  <a:pt x="908" y="252"/>
                  <a:pt x="912" y="245"/>
                </a:cubicBezTo>
                <a:cubicBezTo>
                  <a:pt x="910" y="239"/>
                  <a:pt x="897" y="244"/>
                  <a:pt x="896" y="237"/>
                </a:cubicBezTo>
                <a:cubicBezTo>
                  <a:pt x="914" y="215"/>
                  <a:pt x="897" y="182"/>
                  <a:pt x="924" y="165"/>
                </a:cubicBezTo>
                <a:cubicBezTo>
                  <a:pt x="919" y="164"/>
                  <a:pt x="913" y="166"/>
                  <a:pt x="912" y="161"/>
                </a:cubicBezTo>
                <a:cubicBezTo>
                  <a:pt x="993" y="124"/>
                  <a:pt x="1017" y="87"/>
                  <a:pt x="1064" y="25"/>
                </a:cubicBezTo>
                <a:cubicBezTo>
                  <a:pt x="1099" y="18"/>
                  <a:pt x="1122" y="0"/>
                  <a:pt x="1148" y="21"/>
                </a:cubicBezTo>
                <a:cubicBezTo>
                  <a:pt x="1156" y="12"/>
                  <a:pt x="1168" y="7"/>
                  <a:pt x="1180" y="1"/>
                </a:cubicBezTo>
                <a:cubicBezTo>
                  <a:pt x="1210" y="7"/>
                  <a:pt x="1236" y="19"/>
                  <a:pt x="1236" y="45"/>
                </a:cubicBezTo>
                <a:cubicBezTo>
                  <a:pt x="1251" y="47"/>
                  <a:pt x="1256" y="38"/>
                  <a:pt x="1272" y="41"/>
                </a:cubicBezTo>
                <a:cubicBezTo>
                  <a:pt x="1265" y="66"/>
                  <a:pt x="1291" y="57"/>
                  <a:pt x="1292" y="73"/>
                </a:cubicBezTo>
                <a:cubicBezTo>
                  <a:pt x="1290" y="85"/>
                  <a:pt x="1275" y="86"/>
                  <a:pt x="1276" y="101"/>
                </a:cubicBezTo>
                <a:cubicBezTo>
                  <a:pt x="1294" y="105"/>
                  <a:pt x="1307" y="122"/>
                  <a:pt x="1320" y="109"/>
                </a:cubicBezTo>
                <a:cubicBezTo>
                  <a:pt x="1380" y="143"/>
                  <a:pt x="1426" y="206"/>
                  <a:pt x="1464" y="249"/>
                </a:cubicBezTo>
                <a:cubicBezTo>
                  <a:pt x="1459" y="251"/>
                  <a:pt x="1455" y="253"/>
                  <a:pt x="1452" y="257"/>
                </a:cubicBezTo>
                <a:cubicBezTo>
                  <a:pt x="1457" y="279"/>
                  <a:pt x="1483" y="300"/>
                  <a:pt x="1468" y="329"/>
                </a:cubicBezTo>
                <a:cubicBezTo>
                  <a:pt x="1496" y="341"/>
                  <a:pt x="1494" y="383"/>
                  <a:pt x="1524" y="393"/>
                </a:cubicBezTo>
                <a:cubicBezTo>
                  <a:pt x="1527" y="419"/>
                  <a:pt x="1550" y="447"/>
                  <a:pt x="1528" y="477"/>
                </a:cubicBezTo>
                <a:cubicBezTo>
                  <a:pt x="1535" y="478"/>
                  <a:pt x="1541" y="480"/>
                  <a:pt x="1544" y="485"/>
                </a:cubicBezTo>
                <a:cubicBezTo>
                  <a:pt x="1526" y="533"/>
                  <a:pt x="1572" y="553"/>
                  <a:pt x="1552" y="605"/>
                </a:cubicBezTo>
                <a:cubicBezTo>
                  <a:pt x="1557" y="606"/>
                  <a:pt x="1563" y="604"/>
                  <a:pt x="1564" y="609"/>
                </a:cubicBezTo>
                <a:cubicBezTo>
                  <a:pt x="1560" y="620"/>
                  <a:pt x="1560" y="626"/>
                  <a:pt x="1564" y="637"/>
                </a:cubicBezTo>
                <a:cubicBezTo>
                  <a:pt x="1552" y="636"/>
                  <a:pt x="1548" y="650"/>
                  <a:pt x="1540" y="641"/>
                </a:cubicBezTo>
                <a:cubicBezTo>
                  <a:pt x="1535" y="665"/>
                  <a:pt x="1541" y="676"/>
                  <a:pt x="1536" y="701"/>
                </a:cubicBezTo>
                <a:cubicBezTo>
                  <a:pt x="1556" y="702"/>
                  <a:pt x="1541" y="716"/>
                  <a:pt x="1556" y="713"/>
                </a:cubicBezTo>
                <a:cubicBezTo>
                  <a:pt x="1559" y="733"/>
                  <a:pt x="1546" y="745"/>
                  <a:pt x="1564" y="749"/>
                </a:cubicBezTo>
                <a:cubicBezTo>
                  <a:pt x="1543" y="766"/>
                  <a:pt x="1535" y="764"/>
                  <a:pt x="1520" y="789"/>
                </a:cubicBezTo>
                <a:cubicBezTo>
                  <a:pt x="1533" y="794"/>
                  <a:pt x="1514" y="802"/>
                  <a:pt x="1528" y="809"/>
                </a:cubicBezTo>
                <a:cubicBezTo>
                  <a:pt x="1528" y="817"/>
                  <a:pt x="1515" y="812"/>
                  <a:pt x="1516" y="821"/>
                </a:cubicBezTo>
                <a:cubicBezTo>
                  <a:pt x="1533" y="825"/>
                  <a:pt x="1513" y="854"/>
                  <a:pt x="1532" y="861"/>
                </a:cubicBezTo>
                <a:cubicBezTo>
                  <a:pt x="1520" y="882"/>
                  <a:pt x="1503" y="876"/>
                  <a:pt x="1496" y="897"/>
                </a:cubicBezTo>
                <a:cubicBezTo>
                  <a:pt x="1490" y="895"/>
                  <a:pt x="1495" y="882"/>
                  <a:pt x="1488" y="881"/>
                </a:cubicBezTo>
                <a:cubicBezTo>
                  <a:pt x="1484" y="900"/>
                  <a:pt x="1483" y="897"/>
                  <a:pt x="1496" y="901"/>
                </a:cubicBezTo>
                <a:cubicBezTo>
                  <a:pt x="1498" y="918"/>
                  <a:pt x="1486" y="959"/>
                  <a:pt x="1468" y="957"/>
                </a:cubicBezTo>
                <a:cubicBezTo>
                  <a:pt x="1483" y="967"/>
                  <a:pt x="1451" y="977"/>
                  <a:pt x="1448" y="997"/>
                </a:cubicBezTo>
                <a:cubicBezTo>
                  <a:pt x="1446" y="1007"/>
                  <a:pt x="1464" y="1032"/>
                  <a:pt x="1460" y="1041"/>
                </a:cubicBezTo>
                <a:cubicBezTo>
                  <a:pt x="1451" y="1065"/>
                  <a:pt x="1430" y="1063"/>
                  <a:pt x="1404" y="1057"/>
                </a:cubicBezTo>
                <a:cubicBezTo>
                  <a:pt x="1399" y="1076"/>
                  <a:pt x="1404" y="1089"/>
                  <a:pt x="1388" y="1101"/>
                </a:cubicBezTo>
                <a:cubicBezTo>
                  <a:pt x="1386" y="1100"/>
                  <a:pt x="1373" y="1091"/>
                  <a:pt x="1372" y="1101"/>
                </a:cubicBezTo>
                <a:cubicBezTo>
                  <a:pt x="1372" y="1123"/>
                  <a:pt x="1316" y="1125"/>
                  <a:pt x="1308" y="1153"/>
                </a:cubicBezTo>
                <a:cubicBezTo>
                  <a:pt x="1280" y="1165"/>
                  <a:pt x="1259" y="1203"/>
                  <a:pt x="1232" y="1201"/>
                </a:cubicBezTo>
                <a:cubicBezTo>
                  <a:pt x="1215" y="1238"/>
                  <a:pt x="1188" y="1244"/>
                  <a:pt x="1160" y="1241"/>
                </a:cubicBezTo>
                <a:cubicBezTo>
                  <a:pt x="1144" y="1261"/>
                  <a:pt x="1116" y="1277"/>
                  <a:pt x="1088" y="1273"/>
                </a:cubicBezTo>
                <a:cubicBezTo>
                  <a:pt x="1081" y="1276"/>
                  <a:pt x="1081" y="1285"/>
                  <a:pt x="1076" y="1289"/>
                </a:cubicBezTo>
                <a:cubicBezTo>
                  <a:pt x="1057" y="1284"/>
                  <a:pt x="1050" y="1292"/>
                  <a:pt x="1036" y="1285"/>
                </a:cubicBezTo>
                <a:cubicBezTo>
                  <a:pt x="1034" y="1292"/>
                  <a:pt x="1042" y="1295"/>
                  <a:pt x="1036" y="1297"/>
                </a:cubicBezTo>
                <a:cubicBezTo>
                  <a:pt x="985" y="1298"/>
                  <a:pt x="957" y="1310"/>
                  <a:pt x="940" y="1329"/>
                </a:cubicBezTo>
                <a:cubicBezTo>
                  <a:pt x="931" y="1326"/>
                  <a:pt x="924" y="1325"/>
                  <a:pt x="912" y="1317"/>
                </a:cubicBezTo>
                <a:cubicBezTo>
                  <a:pt x="857" y="1331"/>
                  <a:pt x="837" y="1329"/>
                  <a:pt x="784" y="1321"/>
                </a:cubicBezTo>
                <a:cubicBezTo>
                  <a:pt x="790" y="1320"/>
                  <a:pt x="799" y="1322"/>
                  <a:pt x="800" y="1317"/>
                </a:cubicBezTo>
                <a:cubicBezTo>
                  <a:pt x="779" y="1305"/>
                  <a:pt x="757" y="1321"/>
                  <a:pt x="744" y="1329"/>
                </a:cubicBezTo>
                <a:cubicBezTo>
                  <a:pt x="743" y="1324"/>
                  <a:pt x="745" y="1318"/>
                  <a:pt x="740" y="1317"/>
                </a:cubicBezTo>
                <a:cubicBezTo>
                  <a:pt x="702" y="1350"/>
                  <a:pt x="654" y="1302"/>
                  <a:pt x="628" y="1309"/>
                </a:cubicBezTo>
                <a:cubicBezTo>
                  <a:pt x="628" y="1303"/>
                  <a:pt x="630" y="1300"/>
                  <a:pt x="632" y="1297"/>
                </a:cubicBezTo>
                <a:cubicBezTo>
                  <a:pt x="619" y="1292"/>
                  <a:pt x="629" y="1310"/>
                  <a:pt x="616" y="1305"/>
                </a:cubicBezTo>
                <a:cubicBezTo>
                  <a:pt x="615" y="1299"/>
                  <a:pt x="617" y="1290"/>
                  <a:pt x="612" y="1289"/>
                </a:cubicBezTo>
                <a:cubicBezTo>
                  <a:pt x="576" y="1328"/>
                  <a:pt x="537" y="1273"/>
                  <a:pt x="520" y="1265"/>
                </a:cubicBezTo>
                <a:cubicBezTo>
                  <a:pt x="533" y="1260"/>
                  <a:pt x="549" y="1256"/>
                  <a:pt x="540" y="1241"/>
                </a:cubicBezTo>
                <a:cubicBezTo>
                  <a:pt x="526" y="1235"/>
                  <a:pt x="538" y="1255"/>
                  <a:pt x="528" y="1253"/>
                </a:cubicBezTo>
                <a:cubicBezTo>
                  <a:pt x="515" y="1246"/>
                  <a:pt x="541" y="1239"/>
                  <a:pt x="528" y="1233"/>
                </a:cubicBezTo>
                <a:cubicBezTo>
                  <a:pt x="514" y="1239"/>
                  <a:pt x="511" y="1264"/>
                  <a:pt x="508" y="1269"/>
                </a:cubicBezTo>
                <a:cubicBezTo>
                  <a:pt x="499" y="1256"/>
                  <a:pt x="488" y="1270"/>
                  <a:pt x="480" y="1257"/>
                </a:cubicBezTo>
                <a:cubicBezTo>
                  <a:pt x="474" y="1243"/>
                  <a:pt x="494" y="1255"/>
                  <a:pt x="492" y="1245"/>
                </a:cubicBezTo>
                <a:cubicBezTo>
                  <a:pt x="474" y="1238"/>
                  <a:pt x="477" y="1246"/>
                  <a:pt x="456" y="1249"/>
                </a:cubicBezTo>
                <a:cubicBezTo>
                  <a:pt x="449" y="1230"/>
                  <a:pt x="439" y="1236"/>
                  <a:pt x="424" y="1241"/>
                </a:cubicBezTo>
                <a:cubicBezTo>
                  <a:pt x="432" y="1227"/>
                  <a:pt x="418" y="1227"/>
                  <a:pt x="408" y="1221"/>
                </a:cubicBezTo>
                <a:cubicBezTo>
                  <a:pt x="402" y="1221"/>
                  <a:pt x="405" y="1231"/>
                  <a:pt x="396" y="1229"/>
                </a:cubicBezTo>
                <a:cubicBezTo>
                  <a:pt x="404" y="1223"/>
                  <a:pt x="364" y="1208"/>
                  <a:pt x="368" y="1221"/>
                </a:cubicBezTo>
                <a:cubicBezTo>
                  <a:pt x="368" y="1209"/>
                  <a:pt x="359" y="1212"/>
                  <a:pt x="364" y="1201"/>
                </a:cubicBezTo>
                <a:cubicBezTo>
                  <a:pt x="351" y="1197"/>
                  <a:pt x="356" y="1211"/>
                  <a:pt x="348" y="1213"/>
                </a:cubicBezTo>
                <a:cubicBezTo>
                  <a:pt x="344" y="1190"/>
                  <a:pt x="337" y="1215"/>
                  <a:pt x="320" y="1205"/>
                </a:cubicBezTo>
                <a:cubicBezTo>
                  <a:pt x="321" y="1191"/>
                  <a:pt x="310" y="1188"/>
                  <a:pt x="308" y="1177"/>
                </a:cubicBezTo>
                <a:cubicBezTo>
                  <a:pt x="289" y="1175"/>
                  <a:pt x="285" y="1185"/>
                  <a:pt x="272" y="1181"/>
                </a:cubicBezTo>
                <a:cubicBezTo>
                  <a:pt x="282" y="1166"/>
                  <a:pt x="264" y="1163"/>
                  <a:pt x="272" y="1153"/>
                </a:cubicBezTo>
                <a:cubicBezTo>
                  <a:pt x="260" y="1150"/>
                  <a:pt x="264" y="1150"/>
                  <a:pt x="252" y="1153"/>
                </a:cubicBezTo>
                <a:cubicBezTo>
                  <a:pt x="260" y="1138"/>
                  <a:pt x="230" y="1131"/>
                  <a:pt x="228" y="1113"/>
                </a:cubicBezTo>
                <a:cubicBezTo>
                  <a:pt x="235" y="1116"/>
                  <a:pt x="245" y="1105"/>
                  <a:pt x="236" y="1105"/>
                </a:cubicBezTo>
                <a:cubicBezTo>
                  <a:pt x="233" y="1110"/>
                  <a:pt x="227" y="1112"/>
                  <a:pt x="220" y="1113"/>
                </a:cubicBezTo>
                <a:cubicBezTo>
                  <a:pt x="230" y="1100"/>
                  <a:pt x="209" y="1100"/>
                  <a:pt x="224" y="1089"/>
                </a:cubicBezTo>
                <a:cubicBezTo>
                  <a:pt x="211" y="1088"/>
                  <a:pt x="204" y="1097"/>
                  <a:pt x="196" y="1093"/>
                </a:cubicBezTo>
                <a:cubicBezTo>
                  <a:pt x="197" y="1088"/>
                  <a:pt x="203" y="1084"/>
                  <a:pt x="196" y="1081"/>
                </a:cubicBezTo>
                <a:cubicBezTo>
                  <a:pt x="195" y="1097"/>
                  <a:pt x="178" y="1092"/>
                  <a:pt x="176" y="1081"/>
                </a:cubicBezTo>
                <a:cubicBezTo>
                  <a:pt x="195" y="1086"/>
                  <a:pt x="191" y="1067"/>
                  <a:pt x="204" y="1065"/>
                </a:cubicBezTo>
                <a:cubicBezTo>
                  <a:pt x="187" y="1056"/>
                  <a:pt x="176" y="1058"/>
                  <a:pt x="164" y="1069"/>
                </a:cubicBezTo>
                <a:cubicBezTo>
                  <a:pt x="162" y="1057"/>
                  <a:pt x="145" y="1061"/>
                  <a:pt x="140" y="1053"/>
                </a:cubicBezTo>
                <a:cubicBezTo>
                  <a:pt x="156" y="1034"/>
                  <a:pt x="138" y="1029"/>
                  <a:pt x="152" y="1013"/>
                </a:cubicBezTo>
                <a:cubicBezTo>
                  <a:pt x="139" y="1008"/>
                  <a:pt x="134" y="996"/>
                  <a:pt x="124" y="989"/>
                </a:cubicBezTo>
                <a:cubicBezTo>
                  <a:pt x="143" y="977"/>
                  <a:pt x="109" y="974"/>
                  <a:pt x="124" y="957"/>
                </a:cubicBezTo>
                <a:cubicBezTo>
                  <a:pt x="113" y="965"/>
                  <a:pt x="89" y="936"/>
                  <a:pt x="96" y="917"/>
                </a:cubicBezTo>
                <a:cubicBezTo>
                  <a:pt x="75" y="919"/>
                  <a:pt x="76" y="900"/>
                  <a:pt x="68" y="889"/>
                </a:cubicBezTo>
                <a:cubicBezTo>
                  <a:pt x="72" y="878"/>
                  <a:pt x="78" y="870"/>
                  <a:pt x="84" y="861"/>
                </a:cubicBezTo>
                <a:cubicBezTo>
                  <a:pt x="85" y="865"/>
                  <a:pt x="91" y="871"/>
                  <a:pt x="92" y="865"/>
                </a:cubicBezTo>
                <a:cubicBezTo>
                  <a:pt x="81" y="856"/>
                  <a:pt x="67" y="860"/>
                  <a:pt x="60" y="841"/>
                </a:cubicBezTo>
                <a:cubicBezTo>
                  <a:pt x="66" y="841"/>
                  <a:pt x="74" y="842"/>
                  <a:pt x="72" y="833"/>
                </a:cubicBezTo>
                <a:cubicBezTo>
                  <a:pt x="63" y="822"/>
                  <a:pt x="44" y="821"/>
                  <a:pt x="32" y="813"/>
                </a:cubicBezTo>
                <a:cubicBezTo>
                  <a:pt x="39" y="810"/>
                  <a:pt x="44" y="794"/>
                  <a:pt x="32" y="793"/>
                </a:cubicBezTo>
                <a:cubicBezTo>
                  <a:pt x="31" y="812"/>
                  <a:pt x="22" y="786"/>
                  <a:pt x="16" y="785"/>
                </a:cubicBezTo>
                <a:cubicBezTo>
                  <a:pt x="22" y="785"/>
                  <a:pt x="25" y="787"/>
                  <a:pt x="28" y="789"/>
                </a:cubicBezTo>
                <a:cubicBezTo>
                  <a:pt x="19" y="762"/>
                  <a:pt x="18" y="737"/>
                  <a:pt x="0" y="713"/>
                </a:cubicBezTo>
                <a:cubicBezTo>
                  <a:pt x="0" y="712"/>
                  <a:pt x="0" y="710"/>
                  <a:pt x="0" y="709"/>
                </a:cubicBezTo>
                <a:close/>
                <a:moveTo>
                  <a:pt x="128" y="501"/>
                </a:moveTo>
                <a:cubicBezTo>
                  <a:pt x="129" y="493"/>
                  <a:pt x="143" y="497"/>
                  <a:pt x="144" y="489"/>
                </a:cubicBezTo>
                <a:cubicBezTo>
                  <a:pt x="137" y="481"/>
                  <a:pt x="129" y="488"/>
                  <a:pt x="120" y="489"/>
                </a:cubicBezTo>
                <a:cubicBezTo>
                  <a:pt x="120" y="492"/>
                  <a:pt x="120" y="494"/>
                  <a:pt x="120" y="497"/>
                </a:cubicBezTo>
                <a:cubicBezTo>
                  <a:pt x="124" y="497"/>
                  <a:pt x="125" y="500"/>
                  <a:pt x="128" y="501"/>
                </a:cubicBezTo>
                <a:close/>
                <a:moveTo>
                  <a:pt x="896" y="273"/>
                </a:moveTo>
                <a:cubicBezTo>
                  <a:pt x="903" y="274"/>
                  <a:pt x="916" y="290"/>
                  <a:pt x="924" y="277"/>
                </a:cubicBezTo>
                <a:cubicBezTo>
                  <a:pt x="914" y="279"/>
                  <a:pt x="901" y="263"/>
                  <a:pt x="896" y="273"/>
                </a:cubicBezTo>
                <a:close/>
                <a:moveTo>
                  <a:pt x="448" y="153"/>
                </a:moveTo>
                <a:cubicBezTo>
                  <a:pt x="434" y="152"/>
                  <a:pt x="424" y="156"/>
                  <a:pt x="420" y="165"/>
                </a:cubicBezTo>
                <a:cubicBezTo>
                  <a:pt x="433" y="177"/>
                  <a:pt x="440" y="155"/>
                  <a:pt x="448" y="165"/>
                </a:cubicBezTo>
                <a:cubicBezTo>
                  <a:pt x="437" y="178"/>
                  <a:pt x="427" y="169"/>
                  <a:pt x="424" y="177"/>
                </a:cubicBezTo>
                <a:cubicBezTo>
                  <a:pt x="426" y="170"/>
                  <a:pt x="441" y="189"/>
                  <a:pt x="428" y="193"/>
                </a:cubicBezTo>
                <a:cubicBezTo>
                  <a:pt x="435" y="191"/>
                  <a:pt x="452" y="198"/>
                  <a:pt x="452" y="189"/>
                </a:cubicBezTo>
                <a:cubicBezTo>
                  <a:pt x="447" y="187"/>
                  <a:pt x="444" y="184"/>
                  <a:pt x="444" y="177"/>
                </a:cubicBezTo>
                <a:cubicBezTo>
                  <a:pt x="459" y="176"/>
                  <a:pt x="462" y="170"/>
                  <a:pt x="468" y="169"/>
                </a:cubicBezTo>
                <a:cubicBezTo>
                  <a:pt x="464" y="155"/>
                  <a:pt x="448" y="174"/>
                  <a:pt x="448" y="153"/>
                </a:cubicBezTo>
                <a:close/>
                <a:moveTo>
                  <a:pt x="392" y="237"/>
                </a:moveTo>
                <a:cubicBezTo>
                  <a:pt x="396" y="254"/>
                  <a:pt x="384" y="255"/>
                  <a:pt x="380" y="265"/>
                </a:cubicBezTo>
                <a:cubicBezTo>
                  <a:pt x="395" y="267"/>
                  <a:pt x="408" y="274"/>
                  <a:pt x="420" y="261"/>
                </a:cubicBezTo>
                <a:cubicBezTo>
                  <a:pt x="413" y="257"/>
                  <a:pt x="406" y="254"/>
                  <a:pt x="408" y="241"/>
                </a:cubicBezTo>
                <a:cubicBezTo>
                  <a:pt x="416" y="233"/>
                  <a:pt x="416" y="243"/>
                  <a:pt x="424" y="245"/>
                </a:cubicBezTo>
                <a:cubicBezTo>
                  <a:pt x="412" y="234"/>
                  <a:pt x="446" y="225"/>
                  <a:pt x="432" y="221"/>
                </a:cubicBezTo>
                <a:cubicBezTo>
                  <a:pt x="425" y="233"/>
                  <a:pt x="400" y="227"/>
                  <a:pt x="392" y="237"/>
                </a:cubicBezTo>
                <a:close/>
                <a:moveTo>
                  <a:pt x="204" y="281"/>
                </a:moveTo>
                <a:cubicBezTo>
                  <a:pt x="199" y="297"/>
                  <a:pt x="193" y="310"/>
                  <a:pt x="200" y="321"/>
                </a:cubicBezTo>
                <a:cubicBezTo>
                  <a:pt x="211" y="314"/>
                  <a:pt x="220" y="303"/>
                  <a:pt x="232" y="297"/>
                </a:cubicBezTo>
                <a:cubicBezTo>
                  <a:pt x="220" y="295"/>
                  <a:pt x="224" y="276"/>
                  <a:pt x="204" y="281"/>
                </a:cubicBezTo>
                <a:close/>
                <a:moveTo>
                  <a:pt x="248" y="289"/>
                </a:moveTo>
                <a:cubicBezTo>
                  <a:pt x="245" y="286"/>
                  <a:pt x="224" y="279"/>
                  <a:pt x="228" y="293"/>
                </a:cubicBezTo>
                <a:cubicBezTo>
                  <a:pt x="238" y="295"/>
                  <a:pt x="242" y="298"/>
                  <a:pt x="248" y="289"/>
                </a:cubicBezTo>
                <a:close/>
                <a:moveTo>
                  <a:pt x="308" y="373"/>
                </a:moveTo>
                <a:cubicBezTo>
                  <a:pt x="303" y="374"/>
                  <a:pt x="297" y="372"/>
                  <a:pt x="296" y="377"/>
                </a:cubicBezTo>
                <a:cubicBezTo>
                  <a:pt x="302" y="378"/>
                  <a:pt x="317" y="390"/>
                  <a:pt x="320" y="381"/>
                </a:cubicBezTo>
                <a:cubicBezTo>
                  <a:pt x="306" y="378"/>
                  <a:pt x="315" y="367"/>
                  <a:pt x="320" y="361"/>
                </a:cubicBezTo>
                <a:cubicBezTo>
                  <a:pt x="318" y="361"/>
                  <a:pt x="315" y="360"/>
                  <a:pt x="316" y="357"/>
                </a:cubicBezTo>
                <a:cubicBezTo>
                  <a:pt x="313" y="357"/>
                  <a:pt x="311" y="357"/>
                  <a:pt x="308" y="357"/>
                </a:cubicBezTo>
                <a:cubicBezTo>
                  <a:pt x="308" y="362"/>
                  <a:pt x="308" y="368"/>
                  <a:pt x="308" y="373"/>
                </a:cubicBezTo>
                <a:close/>
                <a:moveTo>
                  <a:pt x="176" y="449"/>
                </a:moveTo>
                <a:cubicBezTo>
                  <a:pt x="185" y="454"/>
                  <a:pt x="191" y="439"/>
                  <a:pt x="192" y="449"/>
                </a:cubicBezTo>
                <a:cubicBezTo>
                  <a:pt x="191" y="455"/>
                  <a:pt x="193" y="464"/>
                  <a:pt x="188" y="465"/>
                </a:cubicBezTo>
                <a:cubicBezTo>
                  <a:pt x="182" y="465"/>
                  <a:pt x="179" y="463"/>
                  <a:pt x="176" y="461"/>
                </a:cubicBezTo>
                <a:cubicBezTo>
                  <a:pt x="170" y="479"/>
                  <a:pt x="190" y="471"/>
                  <a:pt x="188" y="485"/>
                </a:cubicBezTo>
                <a:cubicBezTo>
                  <a:pt x="199" y="474"/>
                  <a:pt x="207" y="481"/>
                  <a:pt x="212" y="469"/>
                </a:cubicBezTo>
                <a:cubicBezTo>
                  <a:pt x="191" y="463"/>
                  <a:pt x="204" y="447"/>
                  <a:pt x="212" y="437"/>
                </a:cubicBezTo>
                <a:cubicBezTo>
                  <a:pt x="193" y="432"/>
                  <a:pt x="180" y="434"/>
                  <a:pt x="176" y="449"/>
                </a:cubicBezTo>
                <a:close/>
                <a:moveTo>
                  <a:pt x="200" y="565"/>
                </a:moveTo>
                <a:cubicBezTo>
                  <a:pt x="192" y="549"/>
                  <a:pt x="211" y="532"/>
                  <a:pt x="224" y="533"/>
                </a:cubicBezTo>
                <a:cubicBezTo>
                  <a:pt x="219" y="532"/>
                  <a:pt x="222" y="529"/>
                  <a:pt x="224" y="525"/>
                </a:cubicBezTo>
                <a:cubicBezTo>
                  <a:pt x="214" y="522"/>
                  <a:pt x="210" y="512"/>
                  <a:pt x="200" y="509"/>
                </a:cubicBezTo>
                <a:cubicBezTo>
                  <a:pt x="200" y="502"/>
                  <a:pt x="211" y="507"/>
                  <a:pt x="212" y="501"/>
                </a:cubicBezTo>
                <a:cubicBezTo>
                  <a:pt x="197" y="504"/>
                  <a:pt x="198" y="491"/>
                  <a:pt x="188" y="489"/>
                </a:cubicBezTo>
                <a:cubicBezTo>
                  <a:pt x="184" y="499"/>
                  <a:pt x="180" y="523"/>
                  <a:pt x="164" y="509"/>
                </a:cubicBezTo>
                <a:cubicBezTo>
                  <a:pt x="174" y="527"/>
                  <a:pt x="155" y="535"/>
                  <a:pt x="164" y="549"/>
                </a:cubicBezTo>
                <a:cubicBezTo>
                  <a:pt x="158" y="549"/>
                  <a:pt x="155" y="551"/>
                  <a:pt x="152" y="553"/>
                </a:cubicBezTo>
                <a:cubicBezTo>
                  <a:pt x="144" y="533"/>
                  <a:pt x="140" y="511"/>
                  <a:pt x="112" y="525"/>
                </a:cubicBezTo>
                <a:cubicBezTo>
                  <a:pt x="128" y="525"/>
                  <a:pt x="100" y="547"/>
                  <a:pt x="124" y="549"/>
                </a:cubicBezTo>
                <a:cubicBezTo>
                  <a:pt x="118" y="549"/>
                  <a:pt x="110" y="548"/>
                  <a:pt x="112" y="557"/>
                </a:cubicBezTo>
                <a:cubicBezTo>
                  <a:pt x="115" y="563"/>
                  <a:pt x="125" y="563"/>
                  <a:pt x="132" y="565"/>
                </a:cubicBezTo>
                <a:cubicBezTo>
                  <a:pt x="151" y="557"/>
                  <a:pt x="188" y="577"/>
                  <a:pt x="200" y="565"/>
                </a:cubicBezTo>
                <a:close/>
                <a:moveTo>
                  <a:pt x="1508" y="761"/>
                </a:moveTo>
                <a:cubicBezTo>
                  <a:pt x="1513" y="761"/>
                  <a:pt x="1512" y="768"/>
                  <a:pt x="1516" y="769"/>
                </a:cubicBezTo>
                <a:cubicBezTo>
                  <a:pt x="1510" y="746"/>
                  <a:pt x="1542" y="771"/>
                  <a:pt x="1544" y="749"/>
                </a:cubicBezTo>
                <a:cubicBezTo>
                  <a:pt x="1537" y="747"/>
                  <a:pt x="1534" y="755"/>
                  <a:pt x="1532" y="749"/>
                </a:cubicBezTo>
                <a:cubicBezTo>
                  <a:pt x="1532" y="747"/>
                  <a:pt x="1531" y="744"/>
                  <a:pt x="1528" y="745"/>
                </a:cubicBezTo>
                <a:cubicBezTo>
                  <a:pt x="1532" y="761"/>
                  <a:pt x="1506" y="747"/>
                  <a:pt x="1508" y="761"/>
                </a:cubicBezTo>
                <a:close/>
                <a:moveTo>
                  <a:pt x="428" y="1197"/>
                </a:moveTo>
                <a:cubicBezTo>
                  <a:pt x="427" y="1207"/>
                  <a:pt x="430" y="1214"/>
                  <a:pt x="436" y="1217"/>
                </a:cubicBezTo>
                <a:cubicBezTo>
                  <a:pt x="448" y="1209"/>
                  <a:pt x="459" y="1197"/>
                  <a:pt x="444" y="1189"/>
                </a:cubicBezTo>
                <a:cubicBezTo>
                  <a:pt x="444" y="1203"/>
                  <a:pt x="438" y="1190"/>
                  <a:pt x="428" y="1197"/>
                </a:cubicBezTo>
                <a:close/>
                <a:moveTo>
                  <a:pt x="624" y="1281"/>
                </a:moveTo>
                <a:cubicBezTo>
                  <a:pt x="630" y="1285"/>
                  <a:pt x="649" y="1263"/>
                  <a:pt x="656" y="1285"/>
                </a:cubicBezTo>
                <a:cubicBezTo>
                  <a:pt x="652" y="1286"/>
                  <a:pt x="636" y="1293"/>
                  <a:pt x="648" y="1297"/>
                </a:cubicBezTo>
                <a:cubicBezTo>
                  <a:pt x="654" y="1291"/>
                  <a:pt x="661" y="1286"/>
                  <a:pt x="668" y="1281"/>
                </a:cubicBezTo>
                <a:cubicBezTo>
                  <a:pt x="664" y="1274"/>
                  <a:pt x="667" y="1261"/>
                  <a:pt x="660" y="1257"/>
                </a:cubicBezTo>
                <a:cubicBezTo>
                  <a:pt x="649" y="1274"/>
                  <a:pt x="631" y="1260"/>
                  <a:pt x="624" y="1281"/>
                </a:cubicBezTo>
                <a:close/>
                <a:moveTo>
                  <a:pt x="748" y="1305"/>
                </a:moveTo>
                <a:cubicBezTo>
                  <a:pt x="762" y="1302"/>
                  <a:pt x="763" y="1311"/>
                  <a:pt x="776" y="1309"/>
                </a:cubicBezTo>
                <a:cubicBezTo>
                  <a:pt x="776" y="1304"/>
                  <a:pt x="776" y="1298"/>
                  <a:pt x="776" y="1293"/>
                </a:cubicBezTo>
                <a:cubicBezTo>
                  <a:pt x="763" y="1293"/>
                  <a:pt x="755" y="1299"/>
                  <a:pt x="748" y="1305"/>
                </a:cubicBezTo>
                <a:close/>
              </a:path>
            </a:pathLst>
          </a:custGeom>
          <a:solidFill>
            <a:srgbClr val="C4080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800"/>
          </a:p>
        </p:txBody>
      </p:sp>
      <p:sp>
        <p:nvSpPr>
          <p:cNvPr id="8" name="文本框 7"/>
          <p:cNvSpPr txBox="1"/>
          <p:nvPr/>
        </p:nvSpPr>
        <p:spPr>
          <a:xfrm>
            <a:off x="7710805" y="2645410"/>
            <a:ext cx="259080" cy="137160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l"/>
            <a:r>
              <a:rPr lang="zh-CN" altLang="en-US" sz="2800" b="1" dirty="0" smtClean="0">
                <a:solidFill>
                  <a:srgbClr val="C00000"/>
                </a:solidFill>
              </a:rPr>
              <a:t>体知写</a:t>
            </a:r>
            <a:endParaRPr lang="zh-CN" altLang="en-US" sz="2800" b="1" dirty="0" smtClean="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64" y="-297"/>
            <a:ext cx="12193057" cy="6858594"/>
          </a:xfrm>
          <a:prstGeom prst="rect">
            <a:avLst/>
          </a:prstGeom>
        </p:spPr>
      </p:pic>
      <p:sp>
        <p:nvSpPr>
          <p:cNvPr id="6" name="矩形: 圆角 5"/>
          <p:cNvSpPr/>
          <p:nvPr/>
        </p:nvSpPr>
        <p:spPr>
          <a:xfrm>
            <a:off x="856615" y="883603"/>
            <a:ext cx="10477500" cy="5281612"/>
          </a:xfrm>
          <a:prstGeom prst="roundRect">
            <a:avLst>
              <a:gd name="adj" fmla="val 11489"/>
            </a:avLst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衣，既是声旁也是形旁，表示服装。初，甲骨文（大，人）（衣，穿着），表示原始人类穿上衣服。有的甲骨文以“人”代“大”。有的甲骨文将包围结构调整左右结构。造字本义：动词，原始人制衣穿衣，遮羞保暖，开启人类文明。金文承续甲骨文字形。篆文误将金文字形中的“人”写成“刀”。隶化后，楷书将“衣”写成。古人称天地初开、人类诞生之际为“元”；称原始时代人们用兽皮遮羞保暖为“初”；称代表家族繁衍渊源的太母为“始”。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75913" y="2625858"/>
            <a:ext cx="10238582" cy="3539430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      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>
            <a:grayscl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543" b="26350"/>
          <a:stretch>
            <a:fillRect/>
          </a:stretch>
        </p:blipFill>
        <p:spPr>
          <a:xfrm>
            <a:off x="676377" y="4127894"/>
            <a:ext cx="5239959" cy="2730330"/>
          </a:xfrm>
          <a:prstGeom prst="rect">
            <a:avLst/>
          </a:prstGeom>
        </p:spPr>
      </p:pic>
      <p:pic>
        <p:nvPicPr>
          <p:cNvPr id="8" name="图片 7" descr="未标题-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90295" y="3889375"/>
            <a:ext cx="2275840" cy="227584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239510" y="5437188"/>
            <a:ext cx="2101215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zh-CN" altLang="en-US" sz="2800" b="1" dirty="0" smtClean="0">
                <a:latin typeface="黑体" panose="02010609060101010101" charset="-122"/>
                <a:ea typeface="黑体" panose="02010609060101010101" charset="-122"/>
              </a:rPr>
              <a:t>智字的演变</a:t>
            </a:r>
            <a:endParaRPr lang="zh-CN" altLang="en-US" sz="2800" b="1" dirty="0" smtClean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55980" y="152400"/>
            <a:ext cx="9491980" cy="310769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indent="457200" algn="l" fontAlgn="auto"/>
            <a:r>
              <a:rPr lang="zh-CN" altLang="en-US" sz="24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“知”是“智”的本字。矢，既是声旁也是形旁，表示箭，借代行猎、作战。知，甲骨文（干，武器，借代行猎、作战）（口，谈论、传授）（矢，武器，借代行猎、作战），表示谈论和传授行猎、作战的经验。在远古时代，弯弓使箭是成年人的基本常识和重要经验。金文承续甲骨文字形。有的金文省去“干”，简化字形。当“知”的形容词含义“聪明、有战略”消失后，金文再加“曰”（说，传授）另造“智”代替，强调谈论和传授经验。篆文承续金文字形。隶书将篆文字形中的写成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altLang="en-US" sz="28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19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6135" y="3131820"/>
            <a:ext cx="7707630" cy="23056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14:warp dir="in"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3.2.0"/>
</p:tagLst>
</file>

<file path=ppt/tags/tag2.xml><?xml version="1.0" encoding="utf-8"?>
<p:tagLst xmlns:p="http://schemas.openxmlformats.org/presentationml/2006/main">
  <p:tag name="PA" val="v3.2.0"/>
</p:tagLst>
</file>

<file path=ppt/tags/tag3.xml><?xml version="1.0" encoding="utf-8"?>
<p:tagLst xmlns:p="http://schemas.openxmlformats.org/presentationml/2006/main">
  <p:tag name="PA" val="v3.2.0"/>
</p:tagLst>
</file>

<file path=ppt/tags/tag4.xml><?xml version="1.0" encoding="utf-8"?>
<p:tagLst xmlns:p="http://schemas.openxmlformats.org/presentationml/2006/main">
  <p:tag name="PA" val="v3.2.0"/>
</p:tagLst>
</file>

<file path=ppt/tags/tag5.xml><?xml version="1.0" encoding="utf-8"?>
<p:tagLst xmlns:p="http://schemas.openxmlformats.org/presentationml/2006/main">
  <p:tag name="PA" val="v3.2.0"/>
</p:tagLst>
</file>

<file path=ppt/tags/tag6.xml><?xml version="1.0" encoding="utf-8"?>
<p:tagLst xmlns:p="http://schemas.openxmlformats.org/presentationml/2006/main">
  <p:tag name="PA" val="v3.2.0"/>
</p:tagLst>
</file>

<file path=ppt/theme/theme1.xml><?xml version="1.0" encoding="utf-8"?>
<a:theme xmlns:a="http://schemas.openxmlformats.org/drawingml/2006/main" name="作者QQ：1801380800">
  <a:themeElements>
    <a:clrScheme name="islide色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557675"/>
      </a:accent1>
      <a:accent2>
        <a:srgbClr val="98ACAC"/>
      </a:accent2>
      <a:accent3>
        <a:srgbClr val="7C8E8C"/>
      </a:accent3>
      <a:accent4>
        <a:srgbClr val="7C8484"/>
      </a:accent4>
      <a:accent5>
        <a:srgbClr val="7C8E8C"/>
      </a:accent5>
      <a:accent6>
        <a:srgbClr val="98ACAC"/>
      </a:accent6>
      <a:hlink>
        <a:srgbClr val="4276AA"/>
      </a:hlink>
      <a:folHlink>
        <a:srgbClr val="BFBFBF"/>
      </a:folHlink>
    </a:clrScheme>
    <a:fontScheme name="中国风-1">
      <a:majorFont>
        <a:latin typeface="Calibri"/>
        <a:ea typeface="TypeLand 康熙字典體"/>
        <a:cs typeface=""/>
      </a:majorFont>
      <a:minorFont>
        <a:latin typeface="Calibri Light"/>
        <a:ea typeface="方正铁筋隶书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rm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 anchor="ctr" anchorCtr="0">
        <a:spAutoFit/>
      </a:bodyPr>
      <a:lstStyle>
        <a:defPPr algn="l">
          <a:defRPr dirty="0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千图 - 副本</Template>
  <TotalTime>0</TotalTime>
  <Words>1196</Words>
  <Application>WPS 演示</Application>
  <PresentationFormat>宽屏</PresentationFormat>
  <Paragraphs>108</Paragraphs>
  <Slides>16</Slides>
  <Notes>1</Notes>
  <HiddenSlides>0</HiddenSlides>
  <MMClips>1</MMClips>
  <ScaleCrop>false</ScaleCrop>
  <HeadingPairs>
    <vt:vector size="8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5" baseType="lpstr">
      <vt:lpstr>Arial</vt:lpstr>
      <vt:lpstr>宋体</vt:lpstr>
      <vt:lpstr>Wingdings</vt:lpstr>
      <vt:lpstr>ＤＦ中太楷書体</vt:lpstr>
      <vt:lpstr>逐浪创意流珠体</vt:lpstr>
      <vt:lpstr>楷体</vt:lpstr>
      <vt:lpstr>方正清刻本悦宋简体</vt:lpstr>
      <vt:lpstr>黑体</vt:lpstr>
      <vt:lpstr>微软雅黑</vt:lpstr>
      <vt:lpstr>方正铁筋隶书简体</vt:lpstr>
      <vt:lpstr>Calibri Light</vt:lpstr>
      <vt:lpstr>Calibri</vt:lpstr>
      <vt:lpstr>Arial Unicode MS</vt:lpstr>
      <vt:lpstr>等线</vt:lpstr>
      <vt:lpstr>TypeLand 康熙字典體</vt:lpstr>
      <vt:lpstr>Segoe Print</vt:lpstr>
      <vt:lpstr>Times New Roman</vt:lpstr>
      <vt:lpstr>作者QQ：1801380800</vt:lpstr>
      <vt:lpstr>Package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MC</dc:creator>
  <cp:keywords>MC-PPT模板</cp:keywords>
  <cp:category>模板</cp:category>
  <cp:lastModifiedBy>WEl.Ô.ZHi</cp:lastModifiedBy>
  <cp:revision>64</cp:revision>
  <dcterms:created xsi:type="dcterms:W3CDTF">2017-10-19T07:01:00Z</dcterms:created>
  <dcterms:modified xsi:type="dcterms:W3CDTF">2019-01-30T00:12:53Z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  <property fmtid="{D5CDD505-2E9C-101B-9397-08002B2CF9AE}" pid="3" name="KSORubyTemplateID">
    <vt:lpwstr>13</vt:lpwstr>
  </property>
</Properties>
</file>

<file path=docProps/thumbnail.jpeg>
</file>